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Open Sans Bold" charset="1" panose="00000000000000000000"/>
      <p:regular r:id="rId27"/>
    </p:embeddedFont>
    <p:embeddedFont>
      <p:font typeface="Open Sans" charset="1" panose="00000000000000000000"/>
      <p:regular r:id="rId28"/>
    </p:embeddedFont>
    <p:embeddedFont>
      <p:font typeface="Neutraface Display 1 Heavy" charset="1" panose="02000600040000020004"/>
      <p:regular r:id="rId29"/>
    </p:embeddedFont>
    <p:embeddedFont>
      <p:font typeface="Neutraface Display 2 Bold" charset="1" panose="02000803040000020004"/>
      <p:regular r:id="rId30"/>
    </p:embeddedFont>
    <p:embeddedFont>
      <p:font typeface="Font Awesome 6 Pro Heavy" charset="1" panose="02000903000000000000"/>
      <p:regular r:id="rId31"/>
    </p:embeddedFont>
    <p:embeddedFont>
      <p:font typeface="Font Awesome 6 Pro" charset="1" panose="02000503000000000000"/>
      <p:regular r:id="rId32"/>
    </p:embeddedFont>
    <p:embeddedFont>
      <p:font typeface="Font Awesome 6 Pro Light" charset="1" panose="0200040300000000000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3.jpeg" Type="http://schemas.openxmlformats.org/officeDocument/2006/relationships/image"/><Relationship Id="rId7" Target="../media/image14.jpeg" Type="http://schemas.openxmlformats.org/officeDocument/2006/relationships/image"/><Relationship Id="rId8" Target="../media/image1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7.png" Type="http://schemas.openxmlformats.org/officeDocument/2006/relationships/image"/><Relationship Id="rId7" Target="../media/image18.png" Type="http://schemas.openxmlformats.org/officeDocument/2006/relationships/image"/><Relationship Id="rId8" Target="../media/image1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23.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26.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https://www.youtube.com/watch?v=Ab6LAmd5i3k" TargetMode="External" Type="http://schemas.openxmlformats.org/officeDocument/2006/relationships/video"/><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https://www.youtube.com/watch?v=8B_sB4Izk5M" TargetMode="External" Type="http://schemas.openxmlformats.org/officeDocument/2006/relationships/video"/><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svg" Type="http://schemas.openxmlformats.org/officeDocument/2006/relationships/image"/><Relationship Id="rId11" Target="../media/image39.png" Type="http://schemas.openxmlformats.org/officeDocument/2006/relationships/image"/><Relationship Id="rId12" Target="../media/image40.svg" Type="http://schemas.openxmlformats.org/officeDocument/2006/relationships/image"/><Relationship Id="rId13" Target="../media/image41.png" Type="http://schemas.openxmlformats.org/officeDocument/2006/relationships/image"/><Relationship Id="rId14" Target="../media/image42.svg" Type="http://schemas.openxmlformats.org/officeDocument/2006/relationships/image"/><Relationship Id="rId15" Target="../media/image43.png" Type="http://schemas.openxmlformats.org/officeDocument/2006/relationships/image"/><Relationship Id="rId16" Target="../media/image44.svg" Type="http://schemas.openxmlformats.org/officeDocument/2006/relationships/image"/><Relationship Id="rId17" Target="../media/image45.png" Type="http://schemas.openxmlformats.org/officeDocument/2006/relationships/image"/><Relationship Id="rId18" Target="../media/image46.svg" Type="http://schemas.openxmlformats.org/officeDocument/2006/relationships/image"/><Relationship Id="rId19" Target="../media/image47.png" Type="http://schemas.openxmlformats.org/officeDocument/2006/relationships/image"/><Relationship Id="rId2" Target="https://fontawesome.com/icons" TargetMode="External" Type="http://schemas.openxmlformats.org/officeDocument/2006/relationships/hyperlink"/><Relationship Id="rId20" Target="../media/image48.svg" Type="http://schemas.openxmlformats.org/officeDocument/2006/relationships/image"/><Relationship Id="rId21" Target="../media/image49.png" Type="http://schemas.openxmlformats.org/officeDocument/2006/relationships/image"/><Relationship Id="rId22" Target="../media/image50.svg" Type="http://schemas.openxmlformats.org/officeDocument/2006/relationships/image"/><Relationship Id="rId23" Target="../media/image51.png" Type="http://schemas.openxmlformats.org/officeDocument/2006/relationships/image"/><Relationship Id="rId24" Target="../media/image52.sv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 Id="rId9" Target="../media/image3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8.jpeg" Type="http://schemas.openxmlformats.org/officeDocument/2006/relationships/image"/><Relationship Id="rId7" Target="../media/image9.jpeg" Type="http://schemas.openxmlformats.org/officeDocument/2006/relationships/image"/><Relationship Id="rId8" Target="../media/image10.jpeg" Type="http://schemas.openxmlformats.org/officeDocument/2006/relationships/image"/><Relationship Id="rId9" Target="../media/image1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AutoShape 2" id="2">
            <a:extLst>
              <a:ext uri="{C183D7F6-B498-43B3-948B-1728B52AA6E4}">
                <adec:decorative xmlns:adec="http://schemas.microsoft.com/office/drawing/2017/decorative" val="1"/>
              </a:ext>
            </a:extLst>
          </p:cNvPr>
          <p:cNvSpPr/>
          <p:nvPr/>
        </p:nvSpPr>
        <p:spPr>
          <a:xfrm>
            <a:off x="7899277" y="5686331"/>
            <a:ext cx="2489447" cy="0"/>
          </a:xfrm>
          <a:prstGeom prst="line">
            <a:avLst/>
          </a:prstGeom>
          <a:ln cap="flat" w="38100">
            <a:solidFill>
              <a:srgbClr val="3279AE"/>
            </a:solidFill>
            <a:prstDash val="solid"/>
            <a:headEnd type="none" len="sm" w="sm"/>
            <a:tailEnd type="none" len="sm" w="sm"/>
          </a:ln>
        </p:spPr>
      </p:sp>
      <p:sp>
        <p:nvSpPr>
          <p:cNvPr name="Freeform 3" id="3">
            <a:extLst>
              <a:ext uri="{C183D7F6-B498-43B3-948B-1728B52AA6E4}">
                <adec:decorative xmlns:adec="http://schemas.microsoft.com/office/drawing/2017/decorative" val="1"/>
              </a:ext>
            </a:extLst>
          </p:cNvPr>
          <p:cNvSpPr/>
          <p:nvPr/>
        </p:nvSpPr>
        <p:spPr>
          <a:xfrm flipH="false" flipV="false" rot="0">
            <a:off x="0" y="8145568"/>
            <a:ext cx="18288000" cy="2141432"/>
          </a:xfrm>
          <a:custGeom>
            <a:avLst/>
            <a:gdLst/>
            <a:ahLst/>
            <a:cxnLst/>
            <a:rect r="r" b="b" t="t" l="l"/>
            <a:pathLst>
              <a:path h="2141432" w="18288000">
                <a:moveTo>
                  <a:pt x="0" y="0"/>
                </a:moveTo>
                <a:lnTo>
                  <a:pt x="18288000" y="0"/>
                </a:lnTo>
                <a:lnTo>
                  <a:pt x="18288000" y="2141432"/>
                </a:lnTo>
                <a:lnTo>
                  <a:pt x="0" y="2141432"/>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4" id="4">
            <a:extLst>
              <a:ext uri="{C183D7F6-B498-43B3-948B-1728B52AA6E4}">
                <adec:decorative xmlns:adec="http://schemas.microsoft.com/office/drawing/2017/decorative" val="1"/>
              </a:ext>
            </a:extLst>
          </p:cNvPr>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733382" y="3438342"/>
            <a:ext cx="14821235" cy="1946293"/>
          </a:xfrm>
          <a:prstGeom prst="rect">
            <a:avLst/>
          </a:prstGeom>
        </p:spPr>
        <p:txBody>
          <a:bodyPr anchor="t" rtlCol="false" tIns="0" lIns="0" bIns="0" rIns="0">
            <a:spAutoFit/>
          </a:bodyPr>
          <a:lstStyle/>
          <a:p>
            <a:pPr algn="ctr" marL="0" indent="0" lvl="0">
              <a:lnSpc>
                <a:spcPts val="15937"/>
              </a:lnSpc>
              <a:spcBef>
                <a:spcPct val="0"/>
              </a:spcBef>
            </a:pPr>
            <a:r>
              <a:rPr lang="en-US" b="true" sz="11384">
                <a:solidFill>
                  <a:srgbClr val="003E7E"/>
                </a:solidFill>
                <a:latin typeface="Open Sans Bold"/>
                <a:ea typeface="Open Sans Bold"/>
                <a:cs typeface="Open Sans Bold"/>
                <a:sym typeface="Open Sans Bold"/>
              </a:rPr>
              <a:t>TITLE SLIDE</a:t>
            </a:r>
          </a:p>
        </p:txBody>
      </p:sp>
      <p:sp>
        <p:nvSpPr>
          <p:cNvPr name="TextBox 6" id="6"/>
          <p:cNvSpPr txBox="true"/>
          <p:nvPr/>
        </p:nvSpPr>
        <p:spPr>
          <a:xfrm rot="0">
            <a:off x="1733382" y="6166346"/>
            <a:ext cx="14821235" cy="463237"/>
          </a:xfrm>
          <a:prstGeom prst="rect">
            <a:avLst/>
          </a:prstGeom>
        </p:spPr>
        <p:txBody>
          <a:bodyPr anchor="t" rtlCol="false" tIns="0" lIns="0" bIns="0" rIns="0">
            <a:spAutoFit/>
          </a:bodyPr>
          <a:lstStyle/>
          <a:p>
            <a:pPr algn="ctr" marL="0" indent="0" lvl="0">
              <a:lnSpc>
                <a:spcPts val="3809"/>
              </a:lnSpc>
              <a:spcBef>
                <a:spcPct val="0"/>
              </a:spcBef>
            </a:pPr>
            <a:r>
              <a:rPr lang="en-US" b="true" sz="2721">
                <a:solidFill>
                  <a:srgbClr val="003E7E"/>
                </a:solidFill>
                <a:latin typeface="Open Sans Bold"/>
                <a:ea typeface="Open Sans Bold"/>
                <a:cs typeface="Open Sans Bold"/>
                <a:sym typeface="Open Sans Bold"/>
              </a:rPr>
              <a:t>Short but Descriptive Subheading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8991"/>
            <a:ext cx="18258766" cy="2138009"/>
          </a:xfrm>
          <a:custGeom>
            <a:avLst/>
            <a:gdLst/>
            <a:ahLst/>
            <a:cxnLst/>
            <a:rect r="r" b="b" t="t" l="l"/>
            <a:pathLst>
              <a:path h="2138009" w="18258766">
                <a:moveTo>
                  <a:pt x="0" y="0"/>
                </a:moveTo>
                <a:lnTo>
                  <a:pt x="18258766" y="0"/>
                </a:lnTo>
                <a:lnTo>
                  <a:pt x="18258766" y="2138009"/>
                </a:lnTo>
                <a:lnTo>
                  <a:pt x="0" y="2138009"/>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985000" y="3343983"/>
            <a:ext cx="14391313" cy="5363845"/>
          </a:xfrm>
          <a:prstGeom prst="rect">
            <a:avLst/>
          </a:prstGeom>
        </p:spPr>
        <p:txBody>
          <a:bodyPr anchor="t" rtlCol="false" tIns="0" lIns="0" bIns="0" rIns="0">
            <a:spAutoFit/>
          </a:bodyPr>
          <a:lstStyle/>
          <a:p>
            <a:pPr algn="l">
              <a:lnSpc>
                <a:spcPts val="3080"/>
              </a:lnSpc>
            </a:pPr>
            <a:r>
              <a:rPr lang="en-US" sz="2200" b="true">
                <a:solidFill>
                  <a:srgbClr val="323232"/>
                </a:solidFill>
                <a:latin typeface="Open Sans Bold"/>
                <a:ea typeface="Open Sans Bold"/>
                <a:cs typeface="Open Sans Bold"/>
                <a:sym typeface="Open Sans Bold"/>
              </a:rPr>
              <a:t>Nunc posuere, neque sit amet bibendum eleifend</a:t>
            </a:r>
          </a:p>
          <a:p>
            <a:pPr algn="l">
              <a:lnSpc>
                <a:spcPts val="3080"/>
              </a:lnSpc>
            </a:pPr>
          </a:p>
          <a:p>
            <a:pPr algn="l">
              <a:lnSpc>
                <a:spcPts val="3080"/>
              </a:lnSpc>
            </a:pPr>
            <a:r>
              <a:rPr lang="en-US" sz="2200">
                <a:solidFill>
                  <a:srgbClr val="323232"/>
                </a:solidFill>
                <a:latin typeface="Open Sans"/>
                <a:ea typeface="Open Sans"/>
                <a:cs typeface="Open Sans"/>
                <a:sym typeface="Open Sans"/>
              </a:rPr>
              <a:t>Maecenas sit amet condimentum risus. Nunc sed justo diam. Nam consectetur lacus libero, at sodales enim lacinia posuere. Donec dignissim, ipsum eget hendrerit fermentum, mi augue commodo lectus, eu semper urna magna quis urna.</a:t>
            </a:r>
          </a:p>
          <a:p>
            <a:pPr algn="l">
              <a:lnSpc>
                <a:spcPts val="3080"/>
              </a:lnSpc>
            </a:pPr>
          </a:p>
          <a:p>
            <a:pPr algn="l">
              <a:lnSpc>
                <a:spcPts val="3080"/>
              </a:lnSpc>
            </a:pPr>
            <a:r>
              <a:rPr lang="en-US" sz="2200" b="true">
                <a:solidFill>
                  <a:srgbClr val="323232"/>
                </a:solidFill>
                <a:latin typeface="Open Sans Bold"/>
                <a:ea typeface="Open Sans Bold"/>
                <a:cs typeface="Open Sans Bold"/>
                <a:sym typeface="Open Sans Bold"/>
              </a:rPr>
              <a:t>Maecenas sit amet condimentum risus.</a:t>
            </a:r>
            <a:r>
              <a:rPr lang="en-US" sz="2200">
                <a:solidFill>
                  <a:srgbClr val="323232"/>
                </a:solidFill>
                <a:latin typeface="Open Sans"/>
                <a:ea typeface="Open Sans"/>
                <a:cs typeface="Open Sans"/>
                <a:sym typeface="Open Sans"/>
              </a:rPr>
              <a:t> </a:t>
            </a:r>
          </a:p>
          <a:p>
            <a:pPr algn="l" marL="474981" indent="-237491" lvl="1">
              <a:lnSpc>
                <a:spcPts val="3740"/>
              </a:lnSpc>
              <a:buFont typeface="Arial"/>
              <a:buChar char="•"/>
            </a:pPr>
            <a:r>
              <a:rPr lang="en-US" sz="2200">
                <a:solidFill>
                  <a:srgbClr val="323232"/>
                </a:solidFill>
                <a:latin typeface="Open Sans"/>
                <a:ea typeface="Open Sans"/>
                <a:cs typeface="Open Sans"/>
                <a:sym typeface="Open Sans"/>
              </a:rPr>
              <a:t>Lorem ipsum dolor sit amet, consectetur adipiscing elit. </a:t>
            </a:r>
          </a:p>
          <a:p>
            <a:pPr algn="l" marL="474981" indent="-237491" lvl="1">
              <a:lnSpc>
                <a:spcPts val="3740"/>
              </a:lnSpc>
              <a:buFont typeface="Arial"/>
              <a:buChar char="•"/>
            </a:pPr>
            <a:r>
              <a:rPr lang="en-US" sz="2200">
                <a:solidFill>
                  <a:srgbClr val="323232"/>
                </a:solidFill>
                <a:latin typeface="Open Sans"/>
                <a:ea typeface="Open Sans"/>
                <a:cs typeface="Open Sans"/>
                <a:sym typeface="Open Sans"/>
              </a:rPr>
              <a:t>Sed hendrerit ac ante in mattis. </a:t>
            </a:r>
          </a:p>
          <a:p>
            <a:pPr algn="l" marL="474981" indent="-237491" lvl="1">
              <a:lnSpc>
                <a:spcPts val="3740"/>
              </a:lnSpc>
              <a:buFont typeface="Arial"/>
              <a:buChar char="•"/>
            </a:pPr>
            <a:r>
              <a:rPr lang="en-US" sz="2200">
                <a:solidFill>
                  <a:srgbClr val="323232"/>
                </a:solidFill>
                <a:latin typeface="Open Sans"/>
                <a:ea typeface="Open Sans"/>
                <a:cs typeface="Open Sans"/>
                <a:sym typeface="Open Sans"/>
              </a:rPr>
              <a:t>Ut mattis nunc enim, sit amet blandit augue iaculis vel. </a:t>
            </a:r>
          </a:p>
          <a:p>
            <a:pPr algn="l" marL="474981" indent="-237491" lvl="1">
              <a:lnSpc>
                <a:spcPts val="3740"/>
              </a:lnSpc>
              <a:buFont typeface="Arial"/>
              <a:buChar char="•"/>
            </a:pPr>
            <a:r>
              <a:rPr lang="en-US" sz="2200">
                <a:solidFill>
                  <a:srgbClr val="323232"/>
                </a:solidFill>
                <a:latin typeface="Open Sans"/>
                <a:ea typeface="Open Sans"/>
                <a:cs typeface="Open Sans"/>
                <a:sym typeface="Open Sans"/>
              </a:rPr>
              <a:t>Sed sagittis enim in mauris tristique, ut malesuada elit volutpat. </a:t>
            </a:r>
          </a:p>
          <a:p>
            <a:pPr algn="l">
              <a:lnSpc>
                <a:spcPts val="3080"/>
              </a:lnSpc>
            </a:pPr>
          </a:p>
          <a:p>
            <a:pPr algn="l">
              <a:lnSpc>
                <a:spcPts val="3080"/>
              </a:lnSpc>
            </a:pPr>
            <a:r>
              <a:rPr lang="en-US" sz="2200" b="true">
                <a:solidFill>
                  <a:srgbClr val="323232"/>
                </a:solidFill>
                <a:latin typeface="Open Sans Bold"/>
                <a:ea typeface="Open Sans Bold"/>
                <a:cs typeface="Open Sans Bold"/>
                <a:sym typeface="Open Sans Bold"/>
              </a:rPr>
              <a:t>Donec dignissim, ipsum eget hendrerit fermentum, mi augue commodo.</a:t>
            </a:r>
          </a:p>
        </p:txBody>
      </p:sp>
      <p:sp>
        <p:nvSpPr>
          <p:cNvPr name="TextBox 5" id="5"/>
          <p:cNvSpPr txBox="true"/>
          <p:nvPr/>
        </p:nvSpPr>
        <p:spPr>
          <a:xfrm rot="0">
            <a:off x="1985000" y="1966204"/>
            <a:ext cx="14391313" cy="962660"/>
          </a:xfrm>
          <a:prstGeom prst="rect">
            <a:avLst/>
          </a:prstGeom>
        </p:spPr>
        <p:txBody>
          <a:bodyPr anchor="t" rtlCol="false" tIns="0" lIns="0" bIns="0" rIns="0">
            <a:spAutoFit/>
          </a:bodyPr>
          <a:lstStyle/>
          <a:p>
            <a:pPr algn="l">
              <a:lnSpc>
                <a:spcPts val="7839"/>
              </a:lnSpc>
            </a:pPr>
            <a:r>
              <a:rPr lang="en-US" sz="5599" b="true">
                <a:solidFill>
                  <a:srgbClr val="003E7E"/>
                </a:solidFill>
                <a:latin typeface="Open Sans Bold"/>
                <a:ea typeface="Open Sans Bold"/>
                <a:cs typeface="Open Sans Bold"/>
                <a:sym typeface="Open Sans Bold"/>
              </a:rPr>
              <a:t>Slightly Longer</a:t>
            </a:r>
            <a:r>
              <a:rPr lang="en-US" sz="5599">
                <a:solidFill>
                  <a:srgbClr val="003E7E"/>
                </a:solidFill>
                <a:latin typeface="Open Sans"/>
                <a:ea typeface="Open Sans"/>
                <a:cs typeface="Open Sans"/>
                <a:sym typeface="Open Sans"/>
              </a:rPr>
              <a:t> Title Heading</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8991"/>
            <a:ext cx="18258766" cy="2138009"/>
          </a:xfrm>
          <a:custGeom>
            <a:avLst/>
            <a:gdLst/>
            <a:ahLst/>
            <a:cxnLst/>
            <a:rect r="r" b="b" t="t" l="l"/>
            <a:pathLst>
              <a:path h="2138009" w="18258766">
                <a:moveTo>
                  <a:pt x="0" y="0"/>
                </a:moveTo>
                <a:lnTo>
                  <a:pt x="18258766" y="0"/>
                </a:lnTo>
                <a:lnTo>
                  <a:pt x="18258766" y="2138009"/>
                </a:lnTo>
                <a:lnTo>
                  <a:pt x="0" y="2138009"/>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2487030" y="1500923"/>
            <a:ext cx="13284706" cy="7285154"/>
            <a:chOff x="0" y="0"/>
            <a:chExt cx="17712941" cy="9713539"/>
          </a:xfrm>
        </p:grpSpPr>
        <p:grpSp>
          <p:nvGrpSpPr>
            <p:cNvPr name="Group 5" id="5"/>
            <p:cNvGrpSpPr/>
            <p:nvPr/>
          </p:nvGrpSpPr>
          <p:grpSpPr>
            <a:xfrm rot="0">
              <a:off x="13351036" y="0"/>
              <a:ext cx="4333477" cy="433347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E7E"/>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3059"/>
                  </a:lnSpc>
                </a:pPr>
              </a:p>
            </p:txBody>
          </p:sp>
        </p:grpSp>
        <p:sp>
          <p:nvSpPr>
            <p:cNvPr name="AutoShape 8" id="8"/>
            <p:cNvSpPr/>
            <p:nvPr/>
          </p:nvSpPr>
          <p:spPr>
            <a:xfrm flipV="true">
              <a:off x="15517775" y="3976031"/>
              <a:ext cx="0" cy="1606433"/>
            </a:xfrm>
            <a:prstGeom prst="line">
              <a:avLst/>
            </a:prstGeom>
            <a:ln cap="flat" w="203200">
              <a:solidFill>
                <a:srgbClr val="003E7E"/>
              </a:solidFill>
              <a:prstDash val="solid"/>
              <a:headEnd type="oval" len="lg" w="lg"/>
              <a:tailEnd type="none" len="sm" w="sm"/>
            </a:ln>
          </p:spPr>
        </p:sp>
        <p:grpSp>
          <p:nvGrpSpPr>
            <p:cNvPr name="Group 9" id="9"/>
            <p:cNvGrpSpPr/>
            <p:nvPr/>
          </p:nvGrpSpPr>
          <p:grpSpPr>
            <a:xfrm rot="0">
              <a:off x="13708482" y="357446"/>
              <a:ext cx="3618585" cy="3618585"/>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3942" t="0" r="-36151" b="0"/>
                </a:stretch>
              </a:blipFill>
            </p:spPr>
          </p:sp>
        </p:grpSp>
        <p:sp>
          <p:nvSpPr>
            <p:cNvPr name="TextBox 11" id="11"/>
            <p:cNvSpPr txBox="true"/>
            <p:nvPr/>
          </p:nvSpPr>
          <p:spPr>
            <a:xfrm rot="0">
              <a:off x="14014857" y="5999146"/>
              <a:ext cx="2948980" cy="515620"/>
            </a:xfrm>
            <a:prstGeom prst="rect">
              <a:avLst/>
            </a:prstGeom>
          </p:spPr>
          <p:txBody>
            <a:bodyPr anchor="t" rtlCol="false" tIns="0" lIns="0" bIns="0" rIns="0">
              <a:spAutoFit/>
            </a:bodyPr>
            <a:lstStyle/>
            <a:p>
              <a:pPr algn="ctr" marL="0" indent="0" lvl="0">
                <a:lnSpc>
                  <a:spcPts val="3359"/>
                </a:lnSpc>
                <a:spcBef>
                  <a:spcPct val="0"/>
                </a:spcBef>
              </a:pPr>
              <a:r>
                <a:rPr lang="en-US" b="true" sz="2400" strike="noStrike" u="none">
                  <a:solidFill>
                    <a:srgbClr val="323232"/>
                  </a:solidFill>
                  <a:latin typeface="Open Sans Bold"/>
                  <a:ea typeface="Open Sans Bold"/>
                  <a:cs typeface="Open Sans Bold"/>
                  <a:sym typeface="Open Sans Bold"/>
                </a:rPr>
                <a:t>Subheading 03</a:t>
              </a:r>
            </a:p>
          </p:txBody>
        </p:sp>
        <p:sp>
          <p:nvSpPr>
            <p:cNvPr name="TextBox 12" id="12"/>
            <p:cNvSpPr txBox="true"/>
            <p:nvPr/>
          </p:nvSpPr>
          <p:spPr>
            <a:xfrm rot="0">
              <a:off x="13322609" y="6752038"/>
              <a:ext cx="4390332" cy="1079288"/>
            </a:xfrm>
            <a:prstGeom prst="rect">
              <a:avLst/>
            </a:prstGeom>
          </p:spPr>
          <p:txBody>
            <a:bodyPr anchor="t" rtlCol="false" tIns="0" lIns="0" bIns="0" rIns="0">
              <a:spAutoFit/>
            </a:bodyPr>
            <a:lstStyle/>
            <a:p>
              <a:pPr algn="ctr" marL="0" indent="0" lvl="0">
                <a:lnSpc>
                  <a:spcPts val="2239"/>
                </a:lnSpc>
                <a:spcBef>
                  <a:spcPct val="0"/>
                </a:spcBef>
              </a:pPr>
              <a:r>
                <a:rPr lang="en-US" sz="1599">
                  <a:solidFill>
                    <a:srgbClr val="323232"/>
                  </a:solidFill>
                  <a:latin typeface="Open Sans"/>
                  <a:ea typeface="Open Sans"/>
                  <a:cs typeface="Open Sans"/>
                  <a:sym typeface="Open Sans"/>
                </a:rPr>
                <a:t>Lorem ipsum dolor sit amet, consectetur adipiscing elit. Sed hendrerit ac ante in mattis.</a:t>
              </a:r>
              <a:r>
                <a:rPr lang="en-US" sz="1599">
                  <a:solidFill>
                    <a:srgbClr val="323232"/>
                  </a:solidFill>
                  <a:latin typeface="Open Sans"/>
                  <a:ea typeface="Open Sans"/>
                  <a:cs typeface="Open Sans"/>
                  <a:sym typeface="Open Sans"/>
                </a:rPr>
                <a:t> </a:t>
              </a:r>
            </a:p>
          </p:txBody>
        </p:sp>
        <p:grpSp>
          <p:nvGrpSpPr>
            <p:cNvPr name="Group 13" id="13"/>
            <p:cNvGrpSpPr/>
            <p:nvPr/>
          </p:nvGrpSpPr>
          <p:grpSpPr>
            <a:xfrm rot="0">
              <a:off x="0" y="0"/>
              <a:ext cx="4333477" cy="4333477"/>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A9C9"/>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3059"/>
                  </a:lnSpc>
                </a:pPr>
              </a:p>
            </p:txBody>
          </p:sp>
        </p:grpSp>
        <p:sp>
          <p:nvSpPr>
            <p:cNvPr name="AutoShape 16" id="16"/>
            <p:cNvSpPr/>
            <p:nvPr/>
          </p:nvSpPr>
          <p:spPr>
            <a:xfrm flipV="true">
              <a:off x="2166738" y="3976031"/>
              <a:ext cx="0" cy="1606433"/>
            </a:xfrm>
            <a:prstGeom prst="line">
              <a:avLst/>
            </a:prstGeom>
            <a:ln cap="flat" w="203200">
              <a:solidFill>
                <a:srgbClr val="5AA9C9"/>
              </a:solidFill>
              <a:prstDash val="solid"/>
              <a:headEnd type="oval" len="lg" w="lg"/>
              <a:tailEnd type="none" len="sm" w="sm"/>
            </a:ln>
          </p:spPr>
        </p:sp>
        <p:grpSp>
          <p:nvGrpSpPr>
            <p:cNvPr name="Group 17" id="17"/>
            <p:cNvGrpSpPr/>
            <p:nvPr/>
          </p:nvGrpSpPr>
          <p:grpSpPr>
            <a:xfrm rot="0">
              <a:off x="357446" y="357446"/>
              <a:ext cx="3618585" cy="3618585"/>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5046" t="0" r="-25046" b="0"/>
                </a:stretch>
              </a:blipFill>
            </p:spPr>
          </p:sp>
        </p:grpSp>
        <p:sp>
          <p:nvSpPr>
            <p:cNvPr name="TextBox 19" id="19"/>
            <p:cNvSpPr txBox="true"/>
            <p:nvPr/>
          </p:nvSpPr>
          <p:spPr>
            <a:xfrm rot="0">
              <a:off x="692249" y="5999146"/>
              <a:ext cx="2948980" cy="515620"/>
            </a:xfrm>
            <a:prstGeom prst="rect">
              <a:avLst/>
            </a:prstGeom>
          </p:spPr>
          <p:txBody>
            <a:bodyPr anchor="t" rtlCol="false" tIns="0" lIns="0" bIns="0" rIns="0">
              <a:spAutoFit/>
            </a:bodyPr>
            <a:lstStyle/>
            <a:p>
              <a:pPr algn="ctr" marL="0" indent="0" lvl="0">
                <a:lnSpc>
                  <a:spcPts val="3359"/>
                </a:lnSpc>
                <a:spcBef>
                  <a:spcPct val="0"/>
                </a:spcBef>
              </a:pPr>
              <a:r>
                <a:rPr lang="en-US" b="true" sz="2400" strike="noStrike" u="none">
                  <a:solidFill>
                    <a:srgbClr val="323232"/>
                  </a:solidFill>
                  <a:latin typeface="Open Sans Bold"/>
                  <a:ea typeface="Open Sans Bold"/>
                  <a:cs typeface="Open Sans Bold"/>
                  <a:sym typeface="Open Sans Bold"/>
                </a:rPr>
                <a:t>Subheading 01</a:t>
              </a:r>
            </a:p>
          </p:txBody>
        </p:sp>
        <p:sp>
          <p:nvSpPr>
            <p:cNvPr name="TextBox 20" id="20"/>
            <p:cNvSpPr txBox="true"/>
            <p:nvPr/>
          </p:nvSpPr>
          <p:spPr>
            <a:xfrm rot="0">
              <a:off x="0" y="6752038"/>
              <a:ext cx="4390332" cy="1079288"/>
            </a:xfrm>
            <a:prstGeom prst="rect">
              <a:avLst/>
            </a:prstGeom>
          </p:spPr>
          <p:txBody>
            <a:bodyPr anchor="t" rtlCol="false" tIns="0" lIns="0" bIns="0" rIns="0">
              <a:spAutoFit/>
            </a:bodyPr>
            <a:lstStyle/>
            <a:p>
              <a:pPr algn="ctr" marL="0" indent="0" lvl="0">
                <a:lnSpc>
                  <a:spcPts val="2239"/>
                </a:lnSpc>
                <a:spcBef>
                  <a:spcPct val="0"/>
                </a:spcBef>
              </a:pPr>
              <a:r>
                <a:rPr lang="en-US" sz="1599">
                  <a:solidFill>
                    <a:srgbClr val="323232"/>
                  </a:solidFill>
                  <a:latin typeface="Open Sans"/>
                  <a:ea typeface="Open Sans"/>
                  <a:cs typeface="Open Sans"/>
                  <a:sym typeface="Open Sans"/>
                </a:rPr>
                <a:t>Lorem ipsum dolor sit amet, consectetur adipiscing elit. Sed hendrerit ac ante in mattis.</a:t>
              </a:r>
              <a:r>
                <a:rPr lang="en-US" sz="1599">
                  <a:solidFill>
                    <a:srgbClr val="323232"/>
                  </a:solidFill>
                  <a:latin typeface="Open Sans"/>
                  <a:ea typeface="Open Sans"/>
                  <a:cs typeface="Open Sans"/>
                  <a:sym typeface="Open Sans"/>
                </a:rPr>
                <a:t> </a:t>
              </a:r>
            </a:p>
          </p:txBody>
        </p:sp>
        <p:grpSp>
          <p:nvGrpSpPr>
            <p:cNvPr name="Group 21" id="21"/>
            <p:cNvGrpSpPr/>
            <p:nvPr/>
          </p:nvGrpSpPr>
          <p:grpSpPr>
            <a:xfrm rot="-10800000">
              <a:off x="6689732" y="5380062"/>
              <a:ext cx="4333477" cy="4333477"/>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79AE"/>
              </a:solidFill>
            </p:spPr>
          </p:sp>
          <p:sp>
            <p:nvSpPr>
              <p:cNvPr name="TextBox 23" id="23"/>
              <p:cNvSpPr txBox="true"/>
              <p:nvPr/>
            </p:nvSpPr>
            <p:spPr>
              <a:xfrm>
                <a:off x="76200" y="38100"/>
                <a:ext cx="660400" cy="698500"/>
              </a:xfrm>
              <a:prstGeom prst="rect">
                <a:avLst/>
              </a:prstGeom>
            </p:spPr>
            <p:txBody>
              <a:bodyPr anchor="ctr" rtlCol="false" tIns="50800" lIns="50800" bIns="50800" rIns="50800"/>
              <a:lstStyle/>
              <a:p>
                <a:pPr algn="ctr">
                  <a:lnSpc>
                    <a:spcPts val="3059"/>
                  </a:lnSpc>
                </a:pPr>
              </a:p>
            </p:txBody>
          </p:sp>
        </p:grpSp>
        <p:sp>
          <p:nvSpPr>
            <p:cNvPr name="AutoShape 24" id="24"/>
            <p:cNvSpPr/>
            <p:nvPr/>
          </p:nvSpPr>
          <p:spPr>
            <a:xfrm>
              <a:off x="8856471" y="4131075"/>
              <a:ext cx="0" cy="1606433"/>
            </a:xfrm>
            <a:prstGeom prst="line">
              <a:avLst/>
            </a:prstGeom>
            <a:ln cap="flat" w="203200">
              <a:solidFill>
                <a:srgbClr val="3279AE"/>
              </a:solidFill>
              <a:prstDash val="solid"/>
              <a:headEnd type="oval" len="lg" w="lg"/>
              <a:tailEnd type="none" len="sm" w="sm"/>
            </a:ln>
          </p:spPr>
        </p:sp>
        <p:grpSp>
          <p:nvGrpSpPr>
            <p:cNvPr name="Group 25" id="25"/>
            <p:cNvGrpSpPr/>
            <p:nvPr/>
          </p:nvGrpSpPr>
          <p:grpSpPr>
            <a:xfrm rot="0">
              <a:off x="7066667" y="5737508"/>
              <a:ext cx="3618585" cy="3618585"/>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5046" t="0" r="-25046" b="0"/>
                </a:stretch>
              </a:blipFill>
            </p:spPr>
          </p:sp>
        </p:grpSp>
        <p:sp>
          <p:nvSpPr>
            <p:cNvPr name="TextBox 27" id="27"/>
            <p:cNvSpPr txBox="true"/>
            <p:nvPr/>
          </p:nvSpPr>
          <p:spPr>
            <a:xfrm rot="0">
              <a:off x="7353553" y="1547611"/>
              <a:ext cx="2948980" cy="515620"/>
            </a:xfrm>
            <a:prstGeom prst="rect">
              <a:avLst/>
            </a:prstGeom>
          </p:spPr>
          <p:txBody>
            <a:bodyPr anchor="t" rtlCol="false" tIns="0" lIns="0" bIns="0" rIns="0">
              <a:spAutoFit/>
            </a:bodyPr>
            <a:lstStyle/>
            <a:p>
              <a:pPr algn="ctr" marL="0" indent="0" lvl="0">
                <a:lnSpc>
                  <a:spcPts val="3359"/>
                </a:lnSpc>
                <a:spcBef>
                  <a:spcPct val="0"/>
                </a:spcBef>
              </a:pPr>
              <a:r>
                <a:rPr lang="en-US" b="true" sz="2400" strike="noStrike" u="none">
                  <a:solidFill>
                    <a:srgbClr val="323232"/>
                  </a:solidFill>
                  <a:latin typeface="Open Sans Bold"/>
                  <a:ea typeface="Open Sans Bold"/>
                  <a:cs typeface="Open Sans Bold"/>
                  <a:sym typeface="Open Sans Bold"/>
                </a:rPr>
                <a:t>Subheading 02</a:t>
              </a:r>
            </a:p>
          </p:txBody>
        </p:sp>
        <p:sp>
          <p:nvSpPr>
            <p:cNvPr name="TextBox 28" id="28"/>
            <p:cNvSpPr txBox="true"/>
            <p:nvPr/>
          </p:nvSpPr>
          <p:spPr>
            <a:xfrm rot="0">
              <a:off x="6661304" y="2300503"/>
              <a:ext cx="4390332" cy="1079288"/>
            </a:xfrm>
            <a:prstGeom prst="rect">
              <a:avLst/>
            </a:prstGeom>
          </p:spPr>
          <p:txBody>
            <a:bodyPr anchor="t" rtlCol="false" tIns="0" lIns="0" bIns="0" rIns="0">
              <a:spAutoFit/>
            </a:bodyPr>
            <a:lstStyle/>
            <a:p>
              <a:pPr algn="ctr" marL="0" indent="0" lvl="0">
                <a:lnSpc>
                  <a:spcPts val="2239"/>
                </a:lnSpc>
                <a:spcBef>
                  <a:spcPct val="0"/>
                </a:spcBef>
              </a:pPr>
              <a:r>
                <a:rPr lang="en-US" sz="1599">
                  <a:solidFill>
                    <a:srgbClr val="323232"/>
                  </a:solidFill>
                  <a:latin typeface="Open Sans"/>
                  <a:ea typeface="Open Sans"/>
                  <a:cs typeface="Open Sans"/>
                  <a:sym typeface="Open Sans"/>
                </a:rPr>
                <a:t>Lorem ipsum dolor sit amet, consectetur adipiscing elit. Sed hendrerit ac ante in mattis.</a:t>
              </a:r>
              <a:r>
                <a:rPr lang="en-US" sz="1599">
                  <a:solidFill>
                    <a:srgbClr val="323232"/>
                  </a:solidFill>
                  <a:latin typeface="Open Sans"/>
                  <a:ea typeface="Open Sans"/>
                  <a:cs typeface="Open Sans"/>
                  <a:sym typeface="Open Sans"/>
                </a:rPr>
                <a:t> </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8991"/>
            <a:ext cx="18258766" cy="2138009"/>
          </a:xfrm>
          <a:custGeom>
            <a:avLst/>
            <a:gdLst/>
            <a:ahLst/>
            <a:cxnLst/>
            <a:rect r="r" b="b" t="t" l="l"/>
            <a:pathLst>
              <a:path h="2138009" w="18258766">
                <a:moveTo>
                  <a:pt x="0" y="0"/>
                </a:moveTo>
                <a:lnTo>
                  <a:pt x="18258766" y="0"/>
                </a:lnTo>
                <a:lnTo>
                  <a:pt x="18258766" y="2138009"/>
                </a:lnTo>
                <a:lnTo>
                  <a:pt x="0" y="2138009"/>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053006" y="2807687"/>
            <a:ext cx="5267904" cy="4316539"/>
          </a:xfrm>
          <a:prstGeom prst="rect">
            <a:avLst/>
          </a:prstGeom>
        </p:spPr>
        <p:txBody>
          <a:bodyPr anchor="t" rtlCol="false" tIns="0" lIns="0" bIns="0" rIns="0">
            <a:spAutoFit/>
          </a:bodyPr>
          <a:lstStyle/>
          <a:p>
            <a:pPr algn="l">
              <a:lnSpc>
                <a:spcPts val="8599"/>
              </a:lnSpc>
            </a:pPr>
            <a:r>
              <a:rPr lang="en-US" sz="6615" b="true">
                <a:solidFill>
                  <a:srgbClr val="3279AE"/>
                </a:solidFill>
                <a:latin typeface="Open Sans Bold"/>
                <a:ea typeface="Open Sans Bold"/>
                <a:cs typeface="Open Sans Bold"/>
                <a:sym typeface="Open Sans Bold"/>
              </a:rPr>
              <a:t>Engaging</a:t>
            </a:r>
          </a:p>
          <a:p>
            <a:pPr algn="l">
              <a:lnSpc>
                <a:spcPts val="8599"/>
              </a:lnSpc>
            </a:pPr>
            <a:r>
              <a:rPr lang="en-US" sz="6615" b="true">
                <a:solidFill>
                  <a:srgbClr val="3279AE"/>
                </a:solidFill>
                <a:latin typeface="Open Sans Bold"/>
                <a:ea typeface="Open Sans Bold"/>
                <a:cs typeface="Open Sans Bold"/>
                <a:sym typeface="Open Sans Bold"/>
              </a:rPr>
              <a:t>Graphs</a:t>
            </a:r>
            <a:r>
              <a:rPr lang="en-US" sz="6615">
                <a:solidFill>
                  <a:srgbClr val="3279AE"/>
                </a:solidFill>
                <a:latin typeface="Open Sans"/>
                <a:ea typeface="Open Sans"/>
                <a:cs typeface="Open Sans"/>
                <a:sym typeface="Open Sans"/>
              </a:rPr>
              <a:t> </a:t>
            </a:r>
          </a:p>
          <a:p>
            <a:pPr algn="l">
              <a:lnSpc>
                <a:spcPts val="8599"/>
              </a:lnSpc>
            </a:pPr>
            <a:r>
              <a:rPr lang="en-US" sz="6615">
                <a:solidFill>
                  <a:srgbClr val="323232"/>
                </a:solidFill>
                <a:latin typeface="Open Sans"/>
                <a:ea typeface="Open Sans"/>
                <a:cs typeface="Open Sans"/>
                <a:sym typeface="Open Sans"/>
              </a:rPr>
              <a:t>Keep People</a:t>
            </a:r>
          </a:p>
          <a:p>
            <a:pPr algn="l" marL="0" indent="0" lvl="0">
              <a:lnSpc>
                <a:spcPts val="8599"/>
              </a:lnSpc>
            </a:pPr>
            <a:r>
              <a:rPr lang="en-US" sz="6615">
                <a:solidFill>
                  <a:srgbClr val="323232"/>
                </a:solidFill>
                <a:latin typeface="Open Sans"/>
                <a:ea typeface="Open Sans"/>
                <a:cs typeface="Open Sans"/>
                <a:sym typeface="Open Sans"/>
              </a:rPr>
              <a:t>Interested </a:t>
            </a:r>
          </a:p>
        </p:txBody>
      </p:sp>
      <p:sp>
        <p:nvSpPr>
          <p:cNvPr name="AutoShape 5" id="5"/>
          <p:cNvSpPr/>
          <p:nvPr/>
        </p:nvSpPr>
        <p:spPr>
          <a:xfrm flipH="true">
            <a:off x="8558800" y="2287119"/>
            <a:ext cx="0" cy="5414826"/>
          </a:xfrm>
          <a:prstGeom prst="line">
            <a:avLst/>
          </a:prstGeom>
          <a:ln cap="flat" w="19050">
            <a:solidFill>
              <a:srgbClr val="003E7E"/>
            </a:solidFill>
            <a:prstDash val="solid"/>
            <a:headEnd type="none" len="sm" w="sm"/>
            <a:tailEnd type="none" len="sm" w="sm"/>
          </a:ln>
        </p:spPr>
      </p:sp>
      <p:pic>
        <p:nvPicPr>
          <p:cNvPr name="Picture 6" id="6"/>
          <p:cNvPicPr>
            <a:picLocks noChangeAspect="true"/>
          </p:cNvPicPr>
          <p:nvPr/>
        </p:nvPicPr>
        <p:blipFill>
          <a:blip r:embed="rId6"/>
          <a:stretch>
            <a:fillRect/>
          </a:stretch>
        </p:blipFill>
        <p:spPr>
          <a:xfrm rot="0">
            <a:off x="8842993" y="937159"/>
            <a:ext cx="8412682" cy="8412682"/>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8991"/>
            <a:ext cx="18258766" cy="2138009"/>
          </a:xfrm>
          <a:custGeom>
            <a:avLst/>
            <a:gdLst/>
            <a:ahLst/>
            <a:cxnLst/>
            <a:rect r="r" b="b" t="t" l="l"/>
            <a:pathLst>
              <a:path h="2138009" w="18258766">
                <a:moveTo>
                  <a:pt x="0" y="0"/>
                </a:moveTo>
                <a:lnTo>
                  <a:pt x="18258766" y="0"/>
                </a:lnTo>
                <a:lnTo>
                  <a:pt x="18258766" y="2138009"/>
                </a:lnTo>
                <a:lnTo>
                  <a:pt x="0" y="2138009"/>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053006" y="2807687"/>
            <a:ext cx="5677119" cy="4316539"/>
          </a:xfrm>
          <a:prstGeom prst="rect">
            <a:avLst/>
          </a:prstGeom>
        </p:spPr>
        <p:txBody>
          <a:bodyPr anchor="t" rtlCol="false" tIns="0" lIns="0" bIns="0" rIns="0">
            <a:spAutoFit/>
          </a:bodyPr>
          <a:lstStyle/>
          <a:p>
            <a:pPr algn="l">
              <a:lnSpc>
                <a:spcPts val="8599"/>
              </a:lnSpc>
            </a:pPr>
            <a:r>
              <a:rPr lang="en-US" sz="6615" b="true">
                <a:solidFill>
                  <a:srgbClr val="3279AE"/>
                </a:solidFill>
                <a:latin typeface="Open Sans Bold"/>
                <a:ea typeface="Open Sans Bold"/>
                <a:cs typeface="Open Sans Bold"/>
                <a:sym typeface="Open Sans Bold"/>
              </a:rPr>
              <a:t>Engaging</a:t>
            </a:r>
          </a:p>
          <a:p>
            <a:pPr algn="l">
              <a:lnSpc>
                <a:spcPts val="8599"/>
              </a:lnSpc>
            </a:pPr>
            <a:r>
              <a:rPr lang="en-US" sz="6615" b="true">
                <a:solidFill>
                  <a:srgbClr val="3279AE"/>
                </a:solidFill>
                <a:latin typeface="Open Sans Bold"/>
                <a:ea typeface="Open Sans Bold"/>
                <a:cs typeface="Open Sans Bold"/>
                <a:sym typeface="Open Sans Bold"/>
              </a:rPr>
              <a:t>Graphs</a:t>
            </a:r>
            <a:r>
              <a:rPr lang="en-US" sz="6615">
                <a:solidFill>
                  <a:srgbClr val="3279AE"/>
                </a:solidFill>
                <a:latin typeface="Open Sans"/>
                <a:ea typeface="Open Sans"/>
                <a:cs typeface="Open Sans"/>
                <a:sym typeface="Open Sans"/>
              </a:rPr>
              <a:t> </a:t>
            </a:r>
          </a:p>
          <a:p>
            <a:pPr algn="l">
              <a:lnSpc>
                <a:spcPts val="8599"/>
              </a:lnSpc>
            </a:pPr>
            <a:r>
              <a:rPr lang="en-US" sz="6615">
                <a:solidFill>
                  <a:srgbClr val="323232"/>
                </a:solidFill>
                <a:latin typeface="Open Sans"/>
                <a:ea typeface="Open Sans"/>
                <a:cs typeface="Open Sans"/>
                <a:sym typeface="Open Sans"/>
              </a:rPr>
              <a:t>Keep People</a:t>
            </a:r>
          </a:p>
          <a:p>
            <a:pPr algn="l" marL="0" indent="0" lvl="0">
              <a:lnSpc>
                <a:spcPts val="8599"/>
              </a:lnSpc>
            </a:pPr>
            <a:r>
              <a:rPr lang="en-US" sz="6615">
                <a:solidFill>
                  <a:srgbClr val="323232"/>
                </a:solidFill>
                <a:latin typeface="Open Sans"/>
                <a:ea typeface="Open Sans"/>
                <a:cs typeface="Open Sans"/>
                <a:sym typeface="Open Sans"/>
              </a:rPr>
              <a:t>Interested </a:t>
            </a:r>
          </a:p>
        </p:txBody>
      </p:sp>
      <p:sp>
        <p:nvSpPr>
          <p:cNvPr name="AutoShape 5" id="5"/>
          <p:cNvSpPr/>
          <p:nvPr/>
        </p:nvSpPr>
        <p:spPr>
          <a:xfrm flipH="true">
            <a:off x="8558800" y="2287119"/>
            <a:ext cx="0" cy="5414826"/>
          </a:xfrm>
          <a:prstGeom prst="line">
            <a:avLst/>
          </a:prstGeom>
          <a:ln cap="flat" w="19050">
            <a:solidFill>
              <a:srgbClr val="003E7E"/>
            </a:solidFill>
            <a:prstDash val="solid"/>
            <a:headEnd type="none" len="sm" w="sm"/>
            <a:tailEnd type="none" len="sm" w="sm"/>
          </a:ln>
        </p:spPr>
      </p:sp>
      <p:pic>
        <p:nvPicPr>
          <p:cNvPr name="Picture 6" id="6"/>
          <p:cNvPicPr>
            <a:picLocks noChangeAspect="true"/>
          </p:cNvPicPr>
          <p:nvPr/>
        </p:nvPicPr>
        <p:blipFill>
          <a:blip r:embed="rId6"/>
          <a:stretch>
            <a:fillRect/>
          </a:stretch>
        </p:blipFill>
        <p:spPr>
          <a:xfrm rot="0">
            <a:off x="9401691" y="3969762"/>
            <a:ext cx="4085987" cy="4085987"/>
          </a:xfrm>
          <a:prstGeom prst="rect">
            <a:avLst/>
          </a:prstGeom>
        </p:spPr>
      </p:pic>
      <p:pic>
        <p:nvPicPr>
          <p:cNvPr name="Picture 7" id="7"/>
          <p:cNvPicPr>
            <a:picLocks noChangeAspect="true"/>
          </p:cNvPicPr>
          <p:nvPr/>
        </p:nvPicPr>
        <p:blipFill>
          <a:blip r:embed="rId7"/>
          <a:stretch>
            <a:fillRect/>
          </a:stretch>
        </p:blipFill>
        <p:spPr>
          <a:xfrm rot="0">
            <a:off x="11784981" y="1835358"/>
            <a:ext cx="2058959" cy="2058959"/>
          </a:xfrm>
          <a:prstGeom prst="rect">
            <a:avLst/>
          </a:prstGeom>
        </p:spPr>
      </p:pic>
      <p:pic>
        <p:nvPicPr>
          <p:cNvPr name="Picture 8" id="8"/>
          <p:cNvPicPr>
            <a:picLocks noChangeAspect="true"/>
          </p:cNvPicPr>
          <p:nvPr/>
        </p:nvPicPr>
        <p:blipFill>
          <a:blip r:embed="rId8"/>
          <a:stretch>
            <a:fillRect/>
          </a:stretch>
        </p:blipFill>
        <p:spPr>
          <a:xfrm rot="0">
            <a:off x="13790686" y="4138681"/>
            <a:ext cx="2058959" cy="2058959"/>
          </a:xfrm>
          <a:prstGeom prst="rect">
            <a:avLst/>
          </a:prstGeom>
        </p:spPr>
      </p:pic>
      <p:sp>
        <p:nvSpPr>
          <p:cNvPr name="TextBox 9" id="9"/>
          <p:cNvSpPr txBox="true"/>
          <p:nvPr/>
        </p:nvSpPr>
        <p:spPr>
          <a:xfrm rot="0">
            <a:off x="12711779" y="7555578"/>
            <a:ext cx="2318136" cy="264160"/>
          </a:xfrm>
          <a:prstGeom prst="rect">
            <a:avLst/>
          </a:prstGeom>
        </p:spPr>
        <p:txBody>
          <a:bodyPr anchor="t" rtlCol="false" tIns="0" lIns="0" bIns="0" rIns="0">
            <a:spAutoFit/>
          </a:bodyPr>
          <a:lstStyle/>
          <a:p>
            <a:pPr algn="l">
              <a:lnSpc>
                <a:spcPts val="2239"/>
              </a:lnSpc>
            </a:pPr>
            <a:r>
              <a:rPr lang="en-US" sz="1599" b="true">
                <a:solidFill>
                  <a:srgbClr val="323232"/>
                </a:solidFill>
                <a:latin typeface="Open Sans Bold"/>
                <a:ea typeface="Open Sans Bold"/>
                <a:cs typeface="Open Sans Bold"/>
                <a:sym typeface="Open Sans Bold"/>
              </a:rPr>
              <a:t>2024-2025 Retention</a:t>
            </a:r>
          </a:p>
        </p:txBody>
      </p:sp>
      <p:sp>
        <p:nvSpPr>
          <p:cNvPr name="TextBox 10" id="10"/>
          <p:cNvSpPr txBox="true"/>
          <p:nvPr/>
        </p:nvSpPr>
        <p:spPr>
          <a:xfrm rot="0">
            <a:off x="15762276" y="5761900"/>
            <a:ext cx="1235761" cy="264160"/>
          </a:xfrm>
          <a:prstGeom prst="rect">
            <a:avLst/>
          </a:prstGeom>
        </p:spPr>
        <p:txBody>
          <a:bodyPr anchor="t" rtlCol="false" tIns="0" lIns="0" bIns="0" rIns="0">
            <a:spAutoFit/>
          </a:bodyPr>
          <a:lstStyle/>
          <a:p>
            <a:pPr algn="l">
              <a:lnSpc>
                <a:spcPts val="2239"/>
              </a:lnSpc>
            </a:pPr>
            <a:r>
              <a:rPr lang="en-US" sz="1599" b="true">
                <a:solidFill>
                  <a:srgbClr val="323232"/>
                </a:solidFill>
                <a:latin typeface="Open Sans Bold"/>
                <a:ea typeface="Open Sans Bold"/>
                <a:cs typeface="Open Sans Bold"/>
                <a:sym typeface="Open Sans Bold"/>
              </a:rPr>
              <a:t>Drop Rate</a:t>
            </a:r>
          </a:p>
        </p:txBody>
      </p:sp>
      <p:sp>
        <p:nvSpPr>
          <p:cNvPr name="TextBox 11" id="11"/>
          <p:cNvSpPr txBox="true"/>
          <p:nvPr/>
        </p:nvSpPr>
        <p:spPr>
          <a:xfrm rot="0">
            <a:off x="13773913" y="3298319"/>
            <a:ext cx="3089759" cy="264160"/>
          </a:xfrm>
          <a:prstGeom prst="rect">
            <a:avLst/>
          </a:prstGeom>
        </p:spPr>
        <p:txBody>
          <a:bodyPr anchor="t" rtlCol="false" tIns="0" lIns="0" bIns="0" rIns="0">
            <a:spAutoFit/>
          </a:bodyPr>
          <a:lstStyle/>
          <a:p>
            <a:pPr algn="l">
              <a:lnSpc>
                <a:spcPts val="2239"/>
              </a:lnSpc>
            </a:pPr>
            <a:r>
              <a:rPr lang="en-US" sz="1599" b="true">
                <a:solidFill>
                  <a:srgbClr val="323232"/>
                </a:solidFill>
                <a:latin typeface="Open Sans Bold"/>
                <a:ea typeface="Open Sans Bold"/>
                <a:cs typeface="Open Sans Bold"/>
                <a:sym typeface="Open Sans Bold"/>
              </a:rPr>
              <a:t>Passing with a “C” or Better</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8991"/>
            <a:ext cx="18258766" cy="2138009"/>
          </a:xfrm>
          <a:custGeom>
            <a:avLst/>
            <a:gdLst/>
            <a:ahLst/>
            <a:cxnLst/>
            <a:rect r="r" b="b" t="t" l="l"/>
            <a:pathLst>
              <a:path h="2138009" w="18258766">
                <a:moveTo>
                  <a:pt x="0" y="0"/>
                </a:moveTo>
                <a:lnTo>
                  <a:pt x="18258766" y="0"/>
                </a:lnTo>
                <a:lnTo>
                  <a:pt x="18258766" y="2138009"/>
                </a:lnTo>
                <a:lnTo>
                  <a:pt x="0" y="2138009"/>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053006" y="2807687"/>
            <a:ext cx="5468364" cy="4316539"/>
          </a:xfrm>
          <a:prstGeom prst="rect">
            <a:avLst/>
          </a:prstGeom>
        </p:spPr>
        <p:txBody>
          <a:bodyPr anchor="t" rtlCol="false" tIns="0" lIns="0" bIns="0" rIns="0">
            <a:spAutoFit/>
          </a:bodyPr>
          <a:lstStyle/>
          <a:p>
            <a:pPr algn="l">
              <a:lnSpc>
                <a:spcPts val="8599"/>
              </a:lnSpc>
            </a:pPr>
            <a:r>
              <a:rPr lang="en-US" sz="6615" b="true">
                <a:solidFill>
                  <a:srgbClr val="3279AE"/>
                </a:solidFill>
                <a:latin typeface="Open Sans Bold"/>
                <a:ea typeface="Open Sans Bold"/>
                <a:cs typeface="Open Sans Bold"/>
                <a:sym typeface="Open Sans Bold"/>
              </a:rPr>
              <a:t>Engaging</a:t>
            </a:r>
          </a:p>
          <a:p>
            <a:pPr algn="l">
              <a:lnSpc>
                <a:spcPts val="8599"/>
              </a:lnSpc>
            </a:pPr>
            <a:r>
              <a:rPr lang="en-US" sz="6615" b="true">
                <a:solidFill>
                  <a:srgbClr val="3279AE"/>
                </a:solidFill>
                <a:latin typeface="Open Sans Bold"/>
                <a:ea typeface="Open Sans Bold"/>
                <a:cs typeface="Open Sans Bold"/>
                <a:sym typeface="Open Sans Bold"/>
              </a:rPr>
              <a:t>Graphs</a:t>
            </a:r>
            <a:r>
              <a:rPr lang="en-US" sz="6615">
                <a:solidFill>
                  <a:srgbClr val="3279AE"/>
                </a:solidFill>
                <a:latin typeface="Open Sans"/>
                <a:ea typeface="Open Sans"/>
                <a:cs typeface="Open Sans"/>
                <a:sym typeface="Open Sans"/>
              </a:rPr>
              <a:t> </a:t>
            </a:r>
            <a:r>
              <a:rPr lang="en-US" sz="6615">
                <a:solidFill>
                  <a:srgbClr val="323232"/>
                </a:solidFill>
                <a:latin typeface="Open Sans"/>
                <a:ea typeface="Open Sans"/>
                <a:cs typeface="Open Sans"/>
                <a:sym typeface="Open Sans"/>
              </a:rPr>
              <a:t>Keep</a:t>
            </a:r>
          </a:p>
          <a:p>
            <a:pPr algn="l">
              <a:lnSpc>
                <a:spcPts val="8599"/>
              </a:lnSpc>
            </a:pPr>
            <a:r>
              <a:rPr lang="en-US" sz="6615">
                <a:solidFill>
                  <a:srgbClr val="323232"/>
                </a:solidFill>
                <a:latin typeface="Open Sans"/>
                <a:ea typeface="Open Sans"/>
                <a:cs typeface="Open Sans"/>
                <a:sym typeface="Open Sans"/>
              </a:rPr>
              <a:t>People</a:t>
            </a:r>
          </a:p>
          <a:p>
            <a:pPr algn="l" marL="0" indent="0" lvl="0">
              <a:lnSpc>
                <a:spcPts val="8599"/>
              </a:lnSpc>
            </a:pPr>
            <a:r>
              <a:rPr lang="en-US" sz="6615">
                <a:solidFill>
                  <a:srgbClr val="323232"/>
                </a:solidFill>
                <a:latin typeface="Open Sans"/>
                <a:ea typeface="Open Sans"/>
                <a:cs typeface="Open Sans"/>
                <a:sym typeface="Open Sans"/>
              </a:rPr>
              <a:t>Interested </a:t>
            </a:r>
          </a:p>
        </p:txBody>
      </p:sp>
      <p:sp>
        <p:nvSpPr>
          <p:cNvPr name="AutoShape 5" id="5"/>
          <p:cNvSpPr/>
          <p:nvPr/>
        </p:nvSpPr>
        <p:spPr>
          <a:xfrm flipH="true">
            <a:off x="8558800" y="2287119"/>
            <a:ext cx="0" cy="5414826"/>
          </a:xfrm>
          <a:prstGeom prst="line">
            <a:avLst/>
          </a:prstGeom>
          <a:ln cap="flat" w="19050">
            <a:solidFill>
              <a:srgbClr val="003E7E"/>
            </a:solidFill>
            <a:prstDash val="solid"/>
            <a:headEnd type="none" len="sm" w="sm"/>
            <a:tailEnd type="none" len="sm" w="sm"/>
          </a:ln>
        </p:spPr>
      </p:sp>
      <p:pic>
        <p:nvPicPr>
          <p:cNvPr name="Picture 6" id="6"/>
          <p:cNvPicPr>
            <a:picLocks noChangeAspect="true"/>
          </p:cNvPicPr>
          <p:nvPr/>
        </p:nvPicPr>
        <p:blipFill>
          <a:blip r:embed="rId6"/>
          <a:stretch>
            <a:fillRect/>
          </a:stretch>
        </p:blipFill>
        <p:spPr>
          <a:xfrm rot="0">
            <a:off x="8630105" y="1566709"/>
            <a:ext cx="8644924" cy="6896009"/>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5568"/>
            <a:ext cx="18288000" cy="2141432"/>
          </a:xfrm>
          <a:custGeom>
            <a:avLst/>
            <a:gdLst/>
            <a:ahLst/>
            <a:cxnLst/>
            <a:rect r="r" b="b" t="t" l="l"/>
            <a:pathLst>
              <a:path h="2141432" w="18288000">
                <a:moveTo>
                  <a:pt x="0" y="0"/>
                </a:moveTo>
                <a:lnTo>
                  <a:pt x="18288000" y="0"/>
                </a:lnTo>
                <a:lnTo>
                  <a:pt x="18288000" y="2141432"/>
                </a:lnTo>
                <a:lnTo>
                  <a:pt x="0" y="2141432"/>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2919418" y="2225590"/>
            <a:ext cx="12449165" cy="5835820"/>
            <a:chOff x="0" y="0"/>
            <a:chExt cx="16598886" cy="7781093"/>
          </a:xfrm>
        </p:grpSpPr>
        <p:sp>
          <p:nvSpPr>
            <p:cNvPr name="Freeform 5" id="5"/>
            <p:cNvSpPr/>
            <p:nvPr/>
          </p:nvSpPr>
          <p:spPr>
            <a:xfrm flipH="false" flipV="false" rot="0">
              <a:off x="0" y="309785"/>
              <a:ext cx="8143115" cy="7471308"/>
            </a:xfrm>
            <a:custGeom>
              <a:avLst/>
              <a:gdLst/>
              <a:ahLst/>
              <a:cxnLst/>
              <a:rect r="r" b="b" t="t" l="l"/>
              <a:pathLst>
                <a:path h="7471308" w="8143115">
                  <a:moveTo>
                    <a:pt x="0" y="0"/>
                  </a:moveTo>
                  <a:lnTo>
                    <a:pt x="8143115" y="0"/>
                  </a:lnTo>
                  <a:lnTo>
                    <a:pt x="8143115" y="7471308"/>
                  </a:lnTo>
                  <a:lnTo>
                    <a:pt x="0" y="74713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753370" y="0"/>
              <a:ext cx="6184972" cy="618497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3279AE"/>
                </a:solidFill>
                <a:prstDash val="solid"/>
                <a:miter/>
              </a:ln>
            </p:spPr>
          </p:sp>
          <p:sp>
            <p:nvSpPr>
              <p:cNvPr name="TextBox 8" id="8"/>
              <p:cNvSpPr txBox="true"/>
              <p:nvPr/>
            </p:nvSpPr>
            <p:spPr>
              <a:xfrm>
                <a:off x="76200" y="38100"/>
                <a:ext cx="660400" cy="698500"/>
              </a:xfrm>
              <a:prstGeom prst="rect">
                <a:avLst/>
              </a:prstGeom>
            </p:spPr>
            <p:txBody>
              <a:bodyPr anchor="ctr" rtlCol="false" tIns="50800" lIns="50800" bIns="50800" rIns="50800"/>
              <a:lstStyle/>
              <a:p>
                <a:pPr algn="ctr">
                  <a:lnSpc>
                    <a:spcPts val="2880"/>
                  </a:lnSpc>
                </a:pPr>
              </a:p>
            </p:txBody>
          </p:sp>
        </p:grpSp>
        <p:grpSp>
          <p:nvGrpSpPr>
            <p:cNvPr name="Group 9" id="9"/>
            <p:cNvGrpSpPr/>
            <p:nvPr/>
          </p:nvGrpSpPr>
          <p:grpSpPr>
            <a:xfrm rot="0">
              <a:off x="1116024" y="827479"/>
              <a:ext cx="6357429" cy="6357429"/>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732" t="0" r="0" b="0"/>
                </a:stretch>
              </a:blipFill>
            </p:spPr>
          </p:sp>
        </p:grpSp>
        <p:sp>
          <p:nvSpPr>
            <p:cNvPr name="TextBox 11" id="11"/>
            <p:cNvSpPr txBox="true"/>
            <p:nvPr/>
          </p:nvSpPr>
          <p:spPr>
            <a:xfrm rot="0">
              <a:off x="9115909" y="2987711"/>
              <a:ext cx="7482977" cy="1260227"/>
            </a:xfrm>
            <a:prstGeom prst="rect">
              <a:avLst/>
            </a:prstGeom>
          </p:spPr>
          <p:txBody>
            <a:bodyPr anchor="t" rtlCol="false" tIns="0" lIns="0" bIns="0" rIns="0">
              <a:spAutoFit/>
            </a:bodyPr>
            <a:lstStyle/>
            <a:p>
              <a:pPr algn="l" marL="0" indent="0" lvl="0">
                <a:lnSpc>
                  <a:spcPts val="7996"/>
                </a:lnSpc>
                <a:spcBef>
                  <a:spcPct val="0"/>
                </a:spcBef>
              </a:pPr>
              <a:r>
                <a:rPr lang="en-US" b="true" sz="5711">
                  <a:solidFill>
                    <a:srgbClr val="003E7E"/>
                  </a:solidFill>
                  <a:latin typeface="Open Sans Bold"/>
                  <a:ea typeface="Open Sans Bold"/>
                  <a:cs typeface="Open Sans Bold"/>
                  <a:sym typeface="Open Sans Bold"/>
                </a:rPr>
                <a:t>Larry Womack</a:t>
              </a:r>
            </a:p>
          </p:txBody>
        </p:sp>
        <p:sp>
          <p:nvSpPr>
            <p:cNvPr name="TextBox 12" id="12"/>
            <p:cNvSpPr txBox="true"/>
            <p:nvPr/>
          </p:nvSpPr>
          <p:spPr>
            <a:xfrm rot="0">
              <a:off x="9160231" y="4373041"/>
              <a:ext cx="6141115" cy="625351"/>
            </a:xfrm>
            <a:prstGeom prst="rect">
              <a:avLst/>
            </a:prstGeom>
          </p:spPr>
          <p:txBody>
            <a:bodyPr anchor="t" rtlCol="false" tIns="0" lIns="0" bIns="0" rIns="0">
              <a:spAutoFit/>
            </a:bodyPr>
            <a:lstStyle/>
            <a:p>
              <a:pPr algn="l" marL="0" indent="0" lvl="0">
                <a:lnSpc>
                  <a:spcPts val="3998"/>
                </a:lnSpc>
                <a:spcBef>
                  <a:spcPct val="0"/>
                </a:spcBef>
              </a:pPr>
              <a:r>
                <a:rPr lang="en-US" sz="2855">
                  <a:solidFill>
                    <a:srgbClr val="3279AE"/>
                  </a:solidFill>
                  <a:latin typeface="Open Sans"/>
                  <a:ea typeface="Open Sans"/>
                  <a:cs typeface="Open Sans"/>
                  <a:sym typeface="Open Sans"/>
                </a:rPr>
                <a:t>Marketing Director</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5568"/>
            <a:ext cx="18288000" cy="2141432"/>
          </a:xfrm>
          <a:custGeom>
            <a:avLst/>
            <a:gdLst/>
            <a:ahLst/>
            <a:cxnLst/>
            <a:rect r="r" b="b" t="t" l="l"/>
            <a:pathLst>
              <a:path h="2141432" w="18288000">
                <a:moveTo>
                  <a:pt x="0" y="0"/>
                </a:moveTo>
                <a:lnTo>
                  <a:pt x="18288000" y="0"/>
                </a:lnTo>
                <a:lnTo>
                  <a:pt x="18288000" y="2141432"/>
                </a:lnTo>
                <a:lnTo>
                  <a:pt x="0" y="2141432"/>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974059" y="2225590"/>
            <a:ext cx="14339882" cy="5835820"/>
            <a:chOff x="0" y="0"/>
            <a:chExt cx="19119843" cy="7781093"/>
          </a:xfrm>
        </p:grpSpPr>
        <p:sp>
          <p:nvSpPr>
            <p:cNvPr name="Freeform 5" id="5"/>
            <p:cNvSpPr/>
            <p:nvPr/>
          </p:nvSpPr>
          <p:spPr>
            <a:xfrm flipH="false" flipV="false" rot="0">
              <a:off x="0" y="309785"/>
              <a:ext cx="8143115" cy="7471308"/>
            </a:xfrm>
            <a:custGeom>
              <a:avLst/>
              <a:gdLst/>
              <a:ahLst/>
              <a:cxnLst/>
              <a:rect r="r" b="b" t="t" l="l"/>
              <a:pathLst>
                <a:path h="7471308" w="8143115">
                  <a:moveTo>
                    <a:pt x="0" y="0"/>
                  </a:moveTo>
                  <a:lnTo>
                    <a:pt x="8143115" y="0"/>
                  </a:lnTo>
                  <a:lnTo>
                    <a:pt x="8143115" y="7471308"/>
                  </a:lnTo>
                  <a:lnTo>
                    <a:pt x="0" y="74713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753370" y="0"/>
              <a:ext cx="6184972" cy="618497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3279AE"/>
                </a:solidFill>
                <a:prstDash val="solid"/>
                <a:miter/>
              </a:ln>
            </p:spPr>
          </p:sp>
          <p:sp>
            <p:nvSpPr>
              <p:cNvPr name="TextBox 8" id="8"/>
              <p:cNvSpPr txBox="true"/>
              <p:nvPr/>
            </p:nvSpPr>
            <p:spPr>
              <a:xfrm>
                <a:off x="76200" y="38100"/>
                <a:ext cx="660400" cy="698500"/>
              </a:xfrm>
              <a:prstGeom prst="rect">
                <a:avLst/>
              </a:prstGeom>
            </p:spPr>
            <p:txBody>
              <a:bodyPr anchor="ctr" rtlCol="false" tIns="50800" lIns="50800" bIns="50800" rIns="50800"/>
              <a:lstStyle/>
              <a:p>
                <a:pPr algn="ctr">
                  <a:lnSpc>
                    <a:spcPts val="2880"/>
                  </a:lnSpc>
                </a:pPr>
              </a:p>
            </p:txBody>
          </p:sp>
        </p:grpSp>
        <p:grpSp>
          <p:nvGrpSpPr>
            <p:cNvPr name="Group 9" id="9"/>
            <p:cNvGrpSpPr/>
            <p:nvPr/>
          </p:nvGrpSpPr>
          <p:grpSpPr>
            <a:xfrm rot="0">
              <a:off x="1116024" y="827479"/>
              <a:ext cx="6357429" cy="6357429"/>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0" t="-12345" r="0" b="-37654"/>
                </a:stretch>
              </a:blipFill>
            </p:spPr>
          </p:sp>
        </p:grpSp>
        <p:sp>
          <p:nvSpPr>
            <p:cNvPr name="TextBox 11" id="11"/>
            <p:cNvSpPr txBox="true"/>
            <p:nvPr/>
          </p:nvSpPr>
          <p:spPr>
            <a:xfrm rot="0">
              <a:off x="9115909" y="2987711"/>
              <a:ext cx="10003934" cy="1260227"/>
            </a:xfrm>
            <a:prstGeom prst="rect">
              <a:avLst/>
            </a:prstGeom>
          </p:spPr>
          <p:txBody>
            <a:bodyPr anchor="t" rtlCol="false" tIns="0" lIns="0" bIns="0" rIns="0">
              <a:spAutoFit/>
            </a:bodyPr>
            <a:lstStyle/>
            <a:p>
              <a:pPr algn="l" marL="0" indent="0" lvl="0">
                <a:lnSpc>
                  <a:spcPts val="7996"/>
                </a:lnSpc>
                <a:spcBef>
                  <a:spcPct val="0"/>
                </a:spcBef>
              </a:pPr>
              <a:r>
                <a:rPr lang="en-US" b="true" sz="5711">
                  <a:solidFill>
                    <a:srgbClr val="003E7E"/>
                  </a:solidFill>
                  <a:latin typeface="Open Sans Bold"/>
                  <a:ea typeface="Open Sans Bold"/>
                  <a:cs typeface="Open Sans Bold"/>
                  <a:sym typeface="Open Sans Bold"/>
                </a:rPr>
                <a:t>Mojdeh Mehdizadeh</a:t>
              </a:r>
            </a:p>
          </p:txBody>
        </p:sp>
        <p:sp>
          <p:nvSpPr>
            <p:cNvPr name="TextBox 12" id="12"/>
            <p:cNvSpPr txBox="true"/>
            <p:nvPr/>
          </p:nvSpPr>
          <p:spPr>
            <a:xfrm rot="0">
              <a:off x="9160231" y="4373041"/>
              <a:ext cx="6141115" cy="625351"/>
            </a:xfrm>
            <a:prstGeom prst="rect">
              <a:avLst/>
            </a:prstGeom>
          </p:spPr>
          <p:txBody>
            <a:bodyPr anchor="t" rtlCol="false" tIns="0" lIns="0" bIns="0" rIns="0">
              <a:spAutoFit/>
            </a:bodyPr>
            <a:lstStyle/>
            <a:p>
              <a:pPr algn="l" marL="0" indent="0" lvl="0">
                <a:lnSpc>
                  <a:spcPts val="3998"/>
                </a:lnSpc>
                <a:spcBef>
                  <a:spcPct val="0"/>
                </a:spcBef>
              </a:pPr>
              <a:r>
                <a:rPr lang="en-US" sz="2855">
                  <a:solidFill>
                    <a:srgbClr val="3279AE"/>
                  </a:solidFill>
                  <a:latin typeface="Open Sans"/>
                  <a:ea typeface="Open Sans"/>
                  <a:cs typeface="Open Sans"/>
                  <a:sym typeface="Open Sans"/>
                </a:rPr>
                <a:t>4CD Chancellor</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5568"/>
            <a:ext cx="18288000" cy="2141432"/>
          </a:xfrm>
          <a:custGeom>
            <a:avLst/>
            <a:gdLst/>
            <a:ahLst/>
            <a:cxnLst/>
            <a:rect r="r" b="b" t="t" l="l"/>
            <a:pathLst>
              <a:path h="2141432" w="18288000">
                <a:moveTo>
                  <a:pt x="0" y="0"/>
                </a:moveTo>
                <a:lnTo>
                  <a:pt x="18288000" y="0"/>
                </a:lnTo>
                <a:lnTo>
                  <a:pt x="18288000" y="2141432"/>
                </a:lnTo>
                <a:lnTo>
                  <a:pt x="0" y="2141432"/>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974059" y="2225590"/>
            <a:ext cx="14339882" cy="5835820"/>
            <a:chOff x="0" y="0"/>
            <a:chExt cx="19119843" cy="7781093"/>
          </a:xfrm>
        </p:grpSpPr>
        <p:sp>
          <p:nvSpPr>
            <p:cNvPr name="Freeform 5" id="5"/>
            <p:cNvSpPr/>
            <p:nvPr/>
          </p:nvSpPr>
          <p:spPr>
            <a:xfrm flipH="false" flipV="false" rot="0">
              <a:off x="0" y="309785"/>
              <a:ext cx="8143115" cy="7471308"/>
            </a:xfrm>
            <a:custGeom>
              <a:avLst/>
              <a:gdLst/>
              <a:ahLst/>
              <a:cxnLst/>
              <a:rect r="r" b="b" t="t" l="l"/>
              <a:pathLst>
                <a:path h="7471308" w="8143115">
                  <a:moveTo>
                    <a:pt x="0" y="0"/>
                  </a:moveTo>
                  <a:lnTo>
                    <a:pt x="8143115" y="0"/>
                  </a:lnTo>
                  <a:lnTo>
                    <a:pt x="8143115" y="7471308"/>
                  </a:lnTo>
                  <a:lnTo>
                    <a:pt x="0" y="74713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753370" y="0"/>
              <a:ext cx="6184972" cy="618497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F1BC54"/>
                </a:solidFill>
                <a:prstDash val="solid"/>
                <a:miter/>
              </a:ln>
            </p:spPr>
          </p:sp>
          <p:sp>
            <p:nvSpPr>
              <p:cNvPr name="TextBox 8" id="8"/>
              <p:cNvSpPr txBox="true"/>
              <p:nvPr/>
            </p:nvSpPr>
            <p:spPr>
              <a:xfrm>
                <a:off x="76200" y="38100"/>
                <a:ext cx="660400" cy="698500"/>
              </a:xfrm>
              <a:prstGeom prst="rect">
                <a:avLst/>
              </a:prstGeom>
            </p:spPr>
            <p:txBody>
              <a:bodyPr anchor="ctr" rtlCol="false" tIns="50800" lIns="50800" bIns="50800" rIns="50800"/>
              <a:lstStyle/>
              <a:p>
                <a:pPr algn="ctr">
                  <a:lnSpc>
                    <a:spcPts val="2880"/>
                  </a:lnSpc>
                </a:pPr>
              </a:p>
            </p:txBody>
          </p:sp>
        </p:grpSp>
        <p:grpSp>
          <p:nvGrpSpPr>
            <p:cNvPr name="Group 9" id="9"/>
            <p:cNvGrpSpPr/>
            <p:nvPr/>
          </p:nvGrpSpPr>
          <p:grpSpPr>
            <a:xfrm rot="0">
              <a:off x="1116024" y="827479"/>
              <a:ext cx="6357429" cy="6357429"/>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88274" t="-617" r="-47128" b="-56317"/>
                </a:stretch>
              </a:blipFill>
            </p:spPr>
          </p:sp>
        </p:grpSp>
        <p:sp>
          <p:nvSpPr>
            <p:cNvPr name="TextBox 11" id="11"/>
            <p:cNvSpPr txBox="true"/>
            <p:nvPr/>
          </p:nvSpPr>
          <p:spPr>
            <a:xfrm rot="0">
              <a:off x="9115909" y="2987711"/>
              <a:ext cx="10003934" cy="1260227"/>
            </a:xfrm>
            <a:prstGeom prst="rect">
              <a:avLst/>
            </a:prstGeom>
          </p:spPr>
          <p:txBody>
            <a:bodyPr anchor="t" rtlCol="false" tIns="0" lIns="0" bIns="0" rIns="0">
              <a:spAutoFit/>
            </a:bodyPr>
            <a:lstStyle/>
            <a:p>
              <a:pPr algn="l" marL="0" indent="0" lvl="0">
                <a:lnSpc>
                  <a:spcPts val="7996"/>
                </a:lnSpc>
                <a:spcBef>
                  <a:spcPct val="0"/>
                </a:spcBef>
              </a:pPr>
              <a:r>
                <a:rPr lang="en-US" b="true" sz="5711">
                  <a:solidFill>
                    <a:srgbClr val="003E7E"/>
                  </a:solidFill>
                  <a:latin typeface="Open Sans Bold"/>
                  <a:ea typeface="Open Sans Bold"/>
                  <a:cs typeface="Open Sans Bold"/>
                  <a:sym typeface="Open Sans Bold"/>
                </a:rPr>
                <a:t>Dr. Kimberly Rogers</a:t>
              </a:r>
            </a:p>
          </p:txBody>
        </p:sp>
        <p:sp>
          <p:nvSpPr>
            <p:cNvPr name="TextBox 12" id="12"/>
            <p:cNvSpPr txBox="true"/>
            <p:nvPr/>
          </p:nvSpPr>
          <p:spPr>
            <a:xfrm rot="0">
              <a:off x="9160231" y="4373041"/>
              <a:ext cx="6141115" cy="625351"/>
            </a:xfrm>
            <a:prstGeom prst="rect">
              <a:avLst/>
            </a:prstGeom>
          </p:spPr>
          <p:txBody>
            <a:bodyPr anchor="t" rtlCol="false" tIns="0" lIns="0" bIns="0" rIns="0">
              <a:spAutoFit/>
            </a:bodyPr>
            <a:lstStyle/>
            <a:p>
              <a:pPr algn="l" marL="0" indent="0" lvl="0">
                <a:lnSpc>
                  <a:spcPts val="3998"/>
                </a:lnSpc>
                <a:spcBef>
                  <a:spcPct val="0"/>
                </a:spcBef>
              </a:pPr>
              <a:r>
                <a:rPr lang="en-US" sz="2855">
                  <a:solidFill>
                    <a:srgbClr val="3279AE"/>
                  </a:solidFill>
                  <a:latin typeface="Open Sans"/>
                  <a:ea typeface="Open Sans"/>
                  <a:cs typeface="Open Sans"/>
                  <a:sym typeface="Open Sans"/>
                </a:rPr>
                <a:t>CCC President</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0" y="0"/>
            <a:ext cx="18302288" cy="10287000"/>
          </a:xfrm>
          <a:prstGeom prst="rect">
            <a:avLst/>
          </a:prstGeom>
        </p:spPr>
      </p:pic>
      <p:sp>
        <p:nvSpPr>
          <p:cNvPr name="Freeform 3" id="3"/>
          <p:cNvSpPr/>
          <p:nvPr/>
        </p:nvSpPr>
        <p:spPr>
          <a:xfrm flipH="false" flipV="false" rot="0">
            <a:off x="0" y="8145568"/>
            <a:ext cx="18288000" cy="2141432"/>
          </a:xfrm>
          <a:custGeom>
            <a:avLst/>
            <a:gdLst/>
            <a:ahLst/>
            <a:cxnLst/>
            <a:rect r="r" b="b" t="t" l="l"/>
            <a:pathLst>
              <a:path h="2141432" w="18288000">
                <a:moveTo>
                  <a:pt x="0" y="0"/>
                </a:moveTo>
                <a:lnTo>
                  <a:pt x="18288000" y="0"/>
                </a:lnTo>
                <a:lnTo>
                  <a:pt x="18288000" y="2141432"/>
                </a:lnTo>
                <a:lnTo>
                  <a:pt x="0" y="2141432"/>
                </a:lnTo>
                <a:lnTo>
                  <a:pt x="0" y="0"/>
                </a:lnTo>
                <a:close/>
              </a:path>
            </a:pathLst>
          </a:custGeom>
          <a:blipFill>
            <a:blip r:embed="rId4">
              <a:extLst>
                <a:ext uri="{96DAC541-7B7A-43D3-8B79-37D633B846F1}">
                  <asvg:svgBlip xmlns:asvg="http://schemas.microsoft.com/office/drawing/2016/SVG/main" r:embed="rId5"/>
                </a:ext>
              </a:extLst>
            </a:blip>
            <a:stretch>
              <a:fillRect l="0" t="0" r="-26602" b="-287878"/>
            </a:stretch>
          </a:blipFill>
        </p:spPr>
      </p:sp>
      <p:sp>
        <p:nvSpPr>
          <p:cNvPr name="Freeform 4" id="4"/>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0" y="0"/>
            <a:ext cx="18288000" cy="10278970"/>
          </a:xfrm>
          <a:prstGeom prst="rect">
            <a:avLst/>
          </a:prstGeom>
        </p:spPr>
      </p:pic>
      <p:sp>
        <p:nvSpPr>
          <p:cNvPr name="Freeform 3" id="3"/>
          <p:cNvSpPr/>
          <p:nvPr/>
        </p:nvSpPr>
        <p:spPr>
          <a:xfrm flipH="false" flipV="false" rot="0">
            <a:off x="0" y="8145568"/>
            <a:ext cx="18288000" cy="2141432"/>
          </a:xfrm>
          <a:custGeom>
            <a:avLst/>
            <a:gdLst/>
            <a:ahLst/>
            <a:cxnLst/>
            <a:rect r="r" b="b" t="t" l="l"/>
            <a:pathLst>
              <a:path h="2141432" w="18288000">
                <a:moveTo>
                  <a:pt x="0" y="0"/>
                </a:moveTo>
                <a:lnTo>
                  <a:pt x="18288000" y="0"/>
                </a:lnTo>
                <a:lnTo>
                  <a:pt x="18288000" y="2141432"/>
                </a:lnTo>
                <a:lnTo>
                  <a:pt x="0" y="2141432"/>
                </a:lnTo>
                <a:lnTo>
                  <a:pt x="0" y="0"/>
                </a:lnTo>
                <a:close/>
              </a:path>
            </a:pathLst>
          </a:custGeom>
          <a:blipFill>
            <a:blip r:embed="rId4">
              <a:extLst>
                <a:ext uri="{96DAC541-7B7A-43D3-8B79-37D633B846F1}">
                  <asvg:svgBlip xmlns:asvg="http://schemas.microsoft.com/office/drawing/2016/SVG/main" r:embed="rId5"/>
                </a:ext>
              </a:extLst>
            </a:blip>
            <a:stretch>
              <a:fillRect l="0" t="0" r="-26602" b="-287878"/>
            </a:stretch>
          </a:blipFill>
        </p:spPr>
      </p:sp>
      <p:sp>
        <p:nvSpPr>
          <p:cNvPr name="Freeform 4" id="4"/>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5568"/>
            <a:ext cx="18288000" cy="2141432"/>
          </a:xfrm>
          <a:custGeom>
            <a:avLst/>
            <a:gdLst/>
            <a:ahLst/>
            <a:cxnLst/>
            <a:rect r="r" b="b" t="t" l="l"/>
            <a:pathLst>
              <a:path h="2141432" w="18288000">
                <a:moveTo>
                  <a:pt x="0" y="0"/>
                </a:moveTo>
                <a:lnTo>
                  <a:pt x="18288000" y="0"/>
                </a:lnTo>
                <a:lnTo>
                  <a:pt x="18288000" y="2141432"/>
                </a:lnTo>
                <a:lnTo>
                  <a:pt x="0" y="2141432"/>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a:extLst>
              <a:ext uri="{C183D7F6-B498-43B3-948B-1728B52AA6E4}">
                <adec:decorative xmlns:adec="http://schemas.microsoft.com/office/drawing/2017/decorative" val="1"/>
              </a:ext>
            </a:extLst>
          </p:cNvPr>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403838" y="2032323"/>
            <a:ext cx="4690088" cy="1016244"/>
            <a:chOff x="0" y="0"/>
            <a:chExt cx="6253450" cy="1354993"/>
          </a:xfrm>
        </p:grpSpPr>
        <p:sp>
          <p:nvSpPr>
            <p:cNvPr name="TextBox 5" id="5"/>
            <p:cNvSpPr txBox="true"/>
            <p:nvPr/>
          </p:nvSpPr>
          <p:spPr>
            <a:xfrm rot="0">
              <a:off x="0" y="-38100"/>
              <a:ext cx="6253450" cy="451891"/>
            </a:xfrm>
            <a:prstGeom prst="rect">
              <a:avLst/>
            </a:prstGeom>
          </p:spPr>
          <p:txBody>
            <a:bodyPr anchor="t" rtlCol="false" tIns="0" lIns="0" bIns="0" rIns="0">
              <a:spAutoFit/>
            </a:bodyPr>
            <a:lstStyle/>
            <a:p>
              <a:pPr algn="l" marL="0" indent="0" lvl="0">
                <a:lnSpc>
                  <a:spcPts val="2880"/>
                </a:lnSpc>
                <a:spcBef>
                  <a:spcPct val="0"/>
                </a:spcBef>
              </a:pPr>
              <a:r>
                <a:rPr lang="en-US" b="true" sz="2057">
                  <a:solidFill>
                    <a:srgbClr val="323232"/>
                  </a:solidFill>
                  <a:latin typeface="Open Sans Bold"/>
                  <a:ea typeface="Open Sans Bold"/>
                  <a:cs typeface="Open Sans Bold"/>
                  <a:sym typeface="Open Sans Bold"/>
                </a:rPr>
                <a:t>8:00am – 9:00am </a:t>
              </a:r>
            </a:p>
          </p:txBody>
        </p:sp>
        <p:sp>
          <p:nvSpPr>
            <p:cNvPr name="TextBox 6" id="6"/>
            <p:cNvSpPr txBox="true"/>
            <p:nvPr/>
          </p:nvSpPr>
          <p:spPr>
            <a:xfrm rot="0">
              <a:off x="0" y="449161"/>
              <a:ext cx="6253450" cy="538670"/>
            </a:xfrm>
            <a:prstGeom prst="rect">
              <a:avLst/>
            </a:prstGeom>
          </p:spPr>
          <p:txBody>
            <a:bodyPr anchor="t" rtlCol="false" tIns="0" lIns="0" bIns="0" rIns="0">
              <a:spAutoFit/>
            </a:bodyPr>
            <a:lstStyle/>
            <a:p>
              <a:pPr algn="l">
                <a:lnSpc>
                  <a:spcPts val="3457"/>
                </a:lnSpc>
              </a:pPr>
              <a:r>
                <a:rPr lang="en-US" sz="2469" b="true">
                  <a:solidFill>
                    <a:srgbClr val="3279AE"/>
                  </a:solidFill>
                  <a:latin typeface="Open Sans Bold"/>
                  <a:ea typeface="Open Sans Bold"/>
                  <a:cs typeface="Open Sans Bold"/>
                  <a:sym typeface="Open Sans Bold"/>
                </a:rPr>
                <a:t>Agenda Item</a:t>
              </a:r>
            </a:p>
          </p:txBody>
        </p:sp>
        <p:sp>
          <p:nvSpPr>
            <p:cNvPr name="TextBox 7" id="7"/>
            <p:cNvSpPr txBox="true"/>
            <p:nvPr/>
          </p:nvSpPr>
          <p:spPr>
            <a:xfrm rot="0">
              <a:off x="0" y="1035457"/>
              <a:ext cx="5708012" cy="319536"/>
            </a:xfrm>
            <a:prstGeom prst="rect">
              <a:avLst/>
            </a:prstGeom>
          </p:spPr>
          <p:txBody>
            <a:bodyPr anchor="t" rtlCol="false" tIns="0" lIns="0" bIns="0" rIns="0">
              <a:spAutoFit/>
            </a:bodyPr>
            <a:lstStyle/>
            <a:p>
              <a:pPr algn="l">
                <a:lnSpc>
                  <a:spcPts val="2016"/>
                </a:lnSpc>
              </a:pPr>
              <a:r>
                <a:rPr lang="en-US" sz="1440">
                  <a:solidFill>
                    <a:srgbClr val="323232"/>
                  </a:solidFill>
                  <a:latin typeface="Open Sans"/>
                  <a:ea typeface="Open Sans"/>
                  <a:cs typeface="Open Sans"/>
                  <a:sym typeface="Open Sans"/>
                </a:rPr>
                <a:t>Presenter, Title </a:t>
              </a:r>
            </a:p>
          </p:txBody>
        </p:sp>
      </p:grpSp>
      <p:grpSp>
        <p:nvGrpSpPr>
          <p:cNvPr name="Group 8" id="8"/>
          <p:cNvGrpSpPr/>
          <p:nvPr/>
        </p:nvGrpSpPr>
        <p:grpSpPr>
          <a:xfrm rot="0">
            <a:off x="10403838" y="3423979"/>
            <a:ext cx="4690088" cy="1340781"/>
            <a:chOff x="0" y="0"/>
            <a:chExt cx="6253450" cy="1787708"/>
          </a:xfrm>
        </p:grpSpPr>
        <p:sp>
          <p:nvSpPr>
            <p:cNvPr name="TextBox 9" id="9"/>
            <p:cNvSpPr txBox="true"/>
            <p:nvPr/>
          </p:nvSpPr>
          <p:spPr>
            <a:xfrm rot="0">
              <a:off x="0" y="-38100"/>
              <a:ext cx="6253450" cy="451891"/>
            </a:xfrm>
            <a:prstGeom prst="rect">
              <a:avLst/>
            </a:prstGeom>
          </p:spPr>
          <p:txBody>
            <a:bodyPr anchor="t" rtlCol="false" tIns="0" lIns="0" bIns="0" rIns="0">
              <a:spAutoFit/>
            </a:bodyPr>
            <a:lstStyle/>
            <a:p>
              <a:pPr algn="l" marL="0" indent="0" lvl="0">
                <a:lnSpc>
                  <a:spcPts val="2880"/>
                </a:lnSpc>
                <a:spcBef>
                  <a:spcPct val="0"/>
                </a:spcBef>
              </a:pPr>
              <a:r>
                <a:rPr lang="en-US" b="true" sz="2057">
                  <a:solidFill>
                    <a:srgbClr val="323232"/>
                  </a:solidFill>
                  <a:latin typeface="Open Sans Bold"/>
                  <a:ea typeface="Open Sans Bold"/>
                  <a:cs typeface="Open Sans Bold"/>
                  <a:sym typeface="Open Sans Bold"/>
                </a:rPr>
                <a:t>9:00am – 9:30am </a:t>
              </a:r>
            </a:p>
          </p:txBody>
        </p:sp>
        <p:sp>
          <p:nvSpPr>
            <p:cNvPr name="TextBox 10" id="10"/>
            <p:cNvSpPr txBox="true"/>
            <p:nvPr/>
          </p:nvSpPr>
          <p:spPr>
            <a:xfrm rot="0">
              <a:off x="0" y="487261"/>
              <a:ext cx="6253450" cy="933286"/>
            </a:xfrm>
            <a:prstGeom prst="rect">
              <a:avLst/>
            </a:prstGeom>
          </p:spPr>
          <p:txBody>
            <a:bodyPr anchor="t" rtlCol="false" tIns="0" lIns="0" bIns="0" rIns="0">
              <a:spAutoFit/>
            </a:bodyPr>
            <a:lstStyle/>
            <a:p>
              <a:pPr algn="l">
                <a:lnSpc>
                  <a:spcPts val="3086"/>
                </a:lnSpc>
              </a:pPr>
              <a:r>
                <a:rPr lang="en-US" sz="2469" b="true">
                  <a:solidFill>
                    <a:srgbClr val="3279AE"/>
                  </a:solidFill>
                  <a:latin typeface="Open Sans Bold"/>
                  <a:ea typeface="Open Sans Bold"/>
                  <a:cs typeface="Open Sans Bold"/>
                  <a:sym typeface="Open Sans Bold"/>
                </a:rPr>
                <a:t>Agenda Item</a:t>
              </a:r>
            </a:p>
            <a:p>
              <a:pPr algn="l">
                <a:lnSpc>
                  <a:spcPts val="2586"/>
                </a:lnSpc>
              </a:pPr>
              <a:r>
                <a:rPr lang="en-US" sz="2069">
                  <a:solidFill>
                    <a:srgbClr val="323232"/>
                  </a:solidFill>
                  <a:latin typeface="Open Sans"/>
                  <a:ea typeface="Open Sans"/>
                  <a:cs typeface="Open Sans"/>
                  <a:sym typeface="Open Sans"/>
                </a:rPr>
                <a:t>With subheading</a:t>
              </a:r>
            </a:p>
          </p:txBody>
        </p:sp>
        <p:sp>
          <p:nvSpPr>
            <p:cNvPr name="TextBox 11" id="11"/>
            <p:cNvSpPr txBox="true"/>
            <p:nvPr/>
          </p:nvSpPr>
          <p:spPr>
            <a:xfrm rot="0">
              <a:off x="0" y="1468172"/>
              <a:ext cx="5708012" cy="319536"/>
            </a:xfrm>
            <a:prstGeom prst="rect">
              <a:avLst/>
            </a:prstGeom>
          </p:spPr>
          <p:txBody>
            <a:bodyPr anchor="t" rtlCol="false" tIns="0" lIns="0" bIns="0" rIns="0">
              <a:spAutoFit/>
            </a:bodyPr>
            <a:lstStyle/>
            <a:p>
              <a:pPr algn="l">
                <a:lnSpc>
                  <a:spcPts val="2016"/>
                </a:lnSpc>
              </a:pPr>
              <a:r>
                <a:rPr lang="en-US" sz="1440">
                  <a:solidFill>
                    <a:srgbClr val="323232"/>
                  </a:solidFill>
                  <a:latin typeface="Open Sans"/>
                  <a:ea typeface="Open Sans"/>
                  <a:cs typeface="Open Sans"/>
                  <a:sym typeface="Open Sans"/>
                </a:rPr>
                <a:t>Presenter, Title </a:t>
              </a:r>
            </a:p>
          </p:txBody>
        </p:sp>
      </p:grpSp>
      <p:grpSp>
        <p:nvGrpSpPr>
          <p:cNvPr name="Group 12" id="12"/>
          <p:cNvGrpSpPr/>
          <p:nvPr/>
        </p:nvGrpSpPr>
        <p:grpSpPr>
          <a:xfrm rot="0">
            <a:off x="10403838" y="5136235"/>
            <a:ext cx="4690088" cy="1406186"/>
            <a:chOff x="0" y="0"/>
            <a:chExt cx="6253450" cy="1874915"/>
          </a:xfrm>
        </p:grpSpPr>
        <p:sp>
          <p:nvSpPr>
            <p:cNvPr name="TextBox 13" id="13"/>
            <p:cNvSpPr txBox="true"/>
            <p:nvPr/>
          </p:nvSpPr>
          <p:spPr>
            <a:xfrm rot="0">
              <a:off x="0" y="-38100"/>
              <a:ext cx="6253450" cy="451891"/>
            </a:xfrm>
            <a:prstGeom prst="rect">
              <a:avLst/>
            </a:prstGeom>
          </p:spPr>
          <p:txBody>
            <a:bodyPr anchor="t" rtlCol="false" tIns="0" lIns="0" bIns="0" rIns="0">
              <a:spAutoFit/>
            </a:bodyPr>
            <a:lstStyle/>
            <a:p>
              <a:pPr algn="l" marL="0" indent="0" lvl="0">
                <a:lnSpc>
                  <a:spcPts val="2880"/>
                </a:lnSpc>
                <a:spcBef>
                  <a:spcPct val="0"/>
                </a:spcBef>
              </a:pPr>
              <a:r>
                <a:rPr lang="en-US" b="true" sz="2057">
                  <a:solidFill>
                    <a:srgbClr val="323232"/>
                  </a:solidFill>
                  <a:latin typeface="Open Sans Bold"/>
                  <a:ea typeface="Open Sans Bold"/>
                  <a:cs typeface="Open Sans Bold"/>
                  <a:sym typeface="Open Sans Bold"/>
                </a:rPr>
                <a:t>9:30am – 1:30pm </a:t>
              </a:r>
            </a:p>
          </p:txBody>
        </p:sp>
        <p:sp>
          <p:nvSpPr>
            <p:cNvPr name="TextBox 14" id="14"/>
            <p:cNvSpPr txBox="true"/>
            <p:nvPr/>
          </p:nvSpPr>
          <p:spPr>
            <a:xfrm rot="0">
              <a:off x="0" y="487261"/>
              <a:ext cx="6253450" cy="1020493"/>
            </a:xfrm>
            <a:prstGeom prst="rect">
              <a:avLst/>
            </a:prstGeom>
          </p:spPr>
          <p:txBody>
            <a:bodyPr anchor="t" rtlCol="false" tIns="0" lIns="0" bIns="0" rIns="0">
              <a:spAutoFit/>
            </a:bodyPr>
            <a:lstStyle/>
            <a:p>
              <a:pPr algn="l">
                <a:lnSpc>
                  <a:spcPts val="3086"/>
                </a:lnSpc>
              </a:pPr>
              <a:r>
                <a:rPr lang="en-US" sz="2469" b="true">
                  <a:solidFill>
                    <a:srgbClr val="3279AE"/>
                  </a:solidFill>
                  <a:latin typeface="Open Sans Bold"/>
                  <a:ea typeface="Open Sans Bold"/>
                  <a:cs typeface="Open Sans Bold"/>
                  <a:sym typeface="Open Sans Bold"/>
                </a:rPr>
                <a:t>Two Line Agenda Item</a:t>
              </a:r>
            </a:p>
            <a:p>
              <a:pPr algn="l">
                <a:lnSpc>
                  <a:spcPts val="3086"/>
                </a:lnSpc>
              </a:pPr>
              <a:r>
                <a:rPr lang="en-US" sz="2469" b="true">
                  <a:solidFill>
                    <a:srgbClr val="3279AE"/>
                  </a:solidFill>
                  <a:latin typeface="Open Sans Bold"/>
                  <a:ea typeface="Open Sans Bold"/>
                  <a:cs typeface="Open Sans Bold"/>
                  <a:sym typeface="Open Sans Bold"/>
                </a:rPr>
                <a:t>For Longer Titles</a:t>
              </a:r>
            </a:p>
          </p:txBody>
        </p:sp>
        <p:sp>
          <p:nvSpPr>
            <p:cNvPr name="TextBox 15" id="15"/>
            <p:cNvSpPr txBox="true"/>
            <p:nvPr/>
          </p:nvSpPr>
          <p:spPr>
            <a:xfrm rot="0">
              <a:off x="0" y="1555379"/>
              <a:ext cx="5708012" cy="319536"/>
            </a:xfrm>
            <a:prstGeom prst="rect">
              <a:avLst/>
            </a:prstGeom>
          </p:spPr>
          <p:txBody>
            <a:bodyPr anchor="t" rtlCol="false" tIns="0" lIns="0" bIns="0" rIns="0">
              <a:spAutoFit/>
            </a:bodyPr>
            <a:lstStyle/>
            <a:p>
              <a:pPr algn="l">
                <a:lnSpc>
                  <a:spcPts val="2016"/>
                </a:lnSpc>
              </a:pPr>
              <a:r>
                <a:rPr lang="en-US" sz="1440">
                  <a:solidFill>
                    <a:srgbClr val="323232"/>
                  </a:solidFill>
                  <a:latin typeface="Open Sans"/>
                  <a:ea typeface="Open Sans"/>
                  <a:cs typeface="Open Sans"/>
                  <a:sym typeface="Open Sans"/>
                </a:rPr>
                <a:t>Presenter, Title </a:t>
              </a:r>
            </a:p>
          </p:txBody>
        </p:sp>
      </p:grpSp>
      <p:grpSp>
        <p:nvGrpSpPr>
          <p:cNvPr name="Group 16" id="16"/>
          <p:cNvGrpSpPr/>
          <p:nvPr/>
        </p:nvGrpSpPr>
        <p:grpSpPr>
          <a:xfrm rot="0">
            <a:off x="10403838" y="6913896"/>
            <a:ext cx="4690088" cy="1340781"/>
            <a:chOff x="0" y="0"/>
            <a:chExt cx="6253450" cy="1787708"/>
          </a:xfrm>
        </p:grpSpPr>
        <p:sp>
          <p:nvSpPr>
            <p:cNvPr name="TextBox 17" id="17"/>
            <p:cNvSpPr txBox="true"/>
            <p:nvPr/>
          </p:nvSpPr>
          <p:spPr>
            <a:xfrm rot="0">
              <a:off x="0" y="-38100"/>
              <a:ext cx="6253450" cy="451891"/>
            </a:xfrm>
            <a:prstGeom prst="rect">
              <a:avLst/>
            </a:prstGeom>
          </p:spPr>
          <p:txBody>
            <a:bodyPr anchor="t" rtlCol="false" tIns="0" lIns="0" bIns="0" rIns="0">
              <a:spAutoFit/>
            </a:bodyPr>
            <a:lstStyle/>
            <a:p>
              <a:pPr algn="l" marL="0" indent="0" lvl="0">
                <a:lnSpc>
                  <a:spcPts val="2880"/>
                </a:lnSpc>
                <a:spcBef>
                  <a:spcPct val="0"/>
                </a:spcBef>
              </a:pPr>
              <a:r>
                <a:rPr lang="en-US" b="true" sz="2057">
                  <a:solidFill>
                    <a:srgbClr val="323232"/>
                  </a:solidFill>
                  <a:latin typeface="Open Sans Bold"/>
                  <a:ea typeface="Open Sans Bold"/>
                  <a:cs typeface="Open Sans Bold"/>
                  <a:sym typeface="Open Sans Bold"/>
                </a:rPr>
                <a:t>9:00am – 9:30am </a:t>
              </a:r>
            </a:p>
          </p:txBody>
        </p:sp>
        <p:sp>
          <p:nvSpPr>
            <p:cNvPr name="TextBox 18" id="18"/>
            <p:cNvSpPr txBox="true"/>
            <p:nvPr/>
          </p:nvSpPr>
          <p:spPr>
            <a:xfrm rot="0">
              <a:off x="0" y="487261"/>
              <a:ext cx="6253450" cy="933286"/>
            </a:xfrm>
            <a:prstGeom prst="rect">
              <a:avLst/>
            </a:prstGeom>
          </p:spPr>
          <p:txBody>
            <a:bodyPr anchor="t" rtlCol="false" tIns="0" lIns="0" bIns="0" rIns="0">
              <a:spAutoFit/>
            </a:bodyPr>
            <a:lstStyle/>
            <a:p>
              <a:pPr algn="l">
                <a:lnSpc>
                  <a:spcPts val="3086"/>
                </a:lnSpc>
              </a:pPr>
              <a:r>
                <a:rPr lang="en-US" sz="2469" b="true">
                  <a:solidFill>
                    <a:srgbClr val="3279AE"/>
                  </a:solidFill>
                  <a:latin typeface="Open Sans Bold"/>
                  <a:ea typeface="Open Sans Bold"/>
                  <a:cs typeface="Open Sans Bold"/>
                  <a:sym typeface="Open Sans Bold"/>
                </a:rPr>
                <a:t>Two Line Agenda Item</a:t>
              </a:r>
            </a:p>
            <a:p>
              <a:pPr algn="l">
                <a:lnSpc>
                  <a:spcPts val="2586"/>
                </a:lnSpc>
              </a:pPr>
              <a:r>
                <a:rPr lang="en-US" sz="2069">
                  <a:solidFill>
                    <a:srgbClr val="323232"/>
                  </a:solidFill>
                  <a:latin typeface="Open Sans"/>
                  <a:ea typeface="Open Sans"/>
                  <a:cs typeface="Open Sans"/>
                  <a:sym typeface="Open Sans"/>
                </a:rPr>
                <a:t>With subheading</a:t>
              </a:r>
            </a:p>
          </p:txBody>
        </p:sp>
        <p:sp>
          <p:nvSpPr>
            <p:cNvPr name="TextBox 19" id="19"/>
            <p:cNvSpPr txBox="true"/>
            <p:nvPr/>
          </p:nvSpPr>
          <p:spPr>
            <a:xfrm rot="0">
              <a:off x="0" y="1468172"/>
              <a:ext cx="5708012" cy="319536"/>
            </a:xfrm>
            <a:prstGeom prst="rect">
              <a:avLst/>
            </a:prstGeom>
          </p:spPr>
          <p:txBody>
            <a:bodyPr anchor="t" rtlCol="false" tIns="0" lIns="0" bIns="0" rIns="0">
              <a:spAutoFit/>
            </a:bodyPr>
            <a:lstStyle/>
            <a:p>
              <a:pPr algn="l">
                <a:lnSpc>
                  <a:spcPts val="2016"/>
                </a:lnSpc>
              </a:pPr>
              <a:r>
                <a:rPr lang="en-US" sz="1440">
                  <a:solidFill>
                    <a:srgbClr val="323232"/>
                  </a:solidFill>
                  <a:latin typeface="Open Sans"/>
                  <a:ea typeface="Open Sans"/>
                  <a:cs typeface="Open Sans"/>
                  <a:sym typeface="Open Sans"/>
                </a:rPr>
                <a:t>Presenter, Title </a:t>
              </a:r>
            </a:p>
          </p:txBody>
        </p:sp>
      </p:grpSp>
      <p:sp>
        <p:nvSpPr>
          <p:cNvPr name="TextBox 20" id="20"/>
          <p:cNvSpPr txBox="true"/>
          <p:nvPr/>
        </p:nvSpPr>
        <p:spPr>
          <a:xfrm rot="0">
            <a:off x="2053006" y="2807687"/>
            <a:ext cx="5335520" cy="4316539"/>
          </a:xfrm>
          <a:prstGeom prst="rect">
            <a:avLst/>
          </a:prstGeom>
        </p:spPr>
        <p:txBody>
          <a:bodyPr anchor="t" rtlCol="false" tIns="0" lIns="0" bIns="0" rIns="0">
            <a:spAutoFit/>
          </a:bodyPr>
          <a:lstStyle/>
          <a:p>
            <a:pPr algn="l">
              <a:lnSpc>
                <a:spcPts val="8599"/>
              </a:lnSpc>
            </a:pPr>
            <a:r>
              <a:rPr lang="en-US" sz="6615">
                <a:solidFill>
                  <a:srgbClr val="323232"/>
                </a:solidFill>
                <a:latin typeface="Open Sans"/>
                <a:ea typeface="Open Sans"/>
                <a:cs typeface="Open Sans"/>
                <a:sym typeface="Open Sans"/>
              </a:rPr>
              <a:t>Short.</a:t>
            </a:r>
          </a:p>
          <a:p>
            <a:pPr algn="l">
              <a:lnSpc>
                <a:spcPts val="8599"/>
              </a:lnSpc>
            </a:pPr>
            <a:r>
              <a:rPr lang="en-US" sz="6615">
                <a:solidFill>
                  <a:srgbClr val="323232"/>
                </a:solidFill>
                <a:latin typeface="Open Sans"/>
                <a:ea typeface="Open Sans"/>
                <a:cs typeface="Open Sans"/>
                <a:sym typeface="Open Sans"/>
              </a:rPr>
              <a:t>Concise.</a:t>
            </a:r>
          </a:p>
          <a:p>
            <a:pPr algn="l">
              <a:lnSpc>
                <a:spcPts val="8599"/>
              </a:lnSpc>
            </a:pPr>
            <a:r>
              <a:rPr lang="en-US" sz="6615" b="true">
                <a:solidFill>
                  <a:srgbClr val="3279AE"/>
                </a:solidFill>
                <a:latin typeface="Open Sans Bold"/>
                <a:ea typeface="Open Sans Bold"/>
                <a:cs typeface="Open Sans Bold"/>
                <a:sym typeface="Open Sans Bold"/>
              </a:rPr>
              <a:t>Straight to</a:t>
            </a:r>
          </a:p>
          <a:p>
            <a:pPr algn="l" marL="0" indent="0" lvl="0">
              <a:lnSpc>
                <a:spcPts val="8599"/>
              </a:lnSpc>
            </a:pPr>
            <a:r>
              <a:rPr lang="en-US" b="true" sz="6615">
                <a:solidFill>
                  <a:srgbClr val="3279AE"/>
                </a:solidFill>
                <a:latin typeface="Open Sans Bold"/>
                <a:ea typeface="Open Sans Bold"/>
                <a:cs typeface="Open Sans Bold"/>
                <a:sym typeface="Open Sans Bold"/>
              </a:rPr>
              <a:t>the Point.</a:t>
            </a:r>
          </a:p>
        </p:txBody>
      </p:sp>
      <p:sp>
        <p:nvSpPr>
          <p:cNvPr name="AutoShape 21" id="21">
            <a:extLst>
              <a:ext uri="{C183D7F6-B498-43B3-948B-1728B52AA6E4}">
                <adec:decorative xmlns:adec="http://schemas.microsoft.com/office/drawing/2017/decorative" val="1"/>
              </a:ext>
            </a:extLst>
          </p:cNvPr>
          <p:cNvSpPr/>
          <p:nvPr/>
        </p:nvSpPr>
        <p:spPr>
          <a:xfrm flipH="true">
            <a:off x="8558800" y="2287119"/>
            <a:ext cx="0" cy="5414826"/>
          </a:xfrm>
          <a:prstGeom prst="line">
            <a:avLst/>
          </a:prstGeom>
          <a:ln cap="flat" w="19050">
            <a:solidFill>
              <a:srgbClr val="003E7E"/>
            </a:solidFill>
            <a:prstDash val="solid"/>
            <a:headEnd type="none" len="sm" w="sm"/>
            <a:tailEnd type="none" len="sm" w="sm"/>
          </a:ln>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6924097" y="4396755"/>
            <a:ext cx="4439805" cy="1493490"/>
          </a:xfrm>
          <a:custGeom>
            <a:avLst/>
            <a:gdLst/>
            <a:ahLst/>
            <a:cxnLst/>
            <a:rect r="r" b="b" t="t" l="l"/>
            <a:pathLst>
              <a:path h="1493490" w="4439805">
                <a:moveTo>
                  <a:pt x="0" y="0"/>
                </a:moveTo>
                <a:lnTo>
                  <a:pt x="4439806" y="0"/>
                </a:lnTo>
                <a:lnTo>
                  <a:pt x="4439806" y="1493490"/>
                </a:lnTo>
                <a:lnTo>
                  <a:pt x="0" y="14934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grpSp>
        <p:nvGrpSpPr>
          <p:cNvPr name="Group 2" id="2"/>
          <p:cNvGrpSpPr/>
          <p:nvPr/>
        </p:nvGrpSpPr>
        <p:grpSpPr>
          <a:xfrm rot="0">
            <a:off x="1028700" y="1767053"/>
            <a:ext cx="4566057" cy="1072970"/>
            <a:chOff x="0" y="0"/>
            <a:chExt cx="6088076" cy="1430627"/>
          </a:xfrm>
        </p:grpSpPr>
        <p:sp>
          <p:nvSpPr>
            <p:cNvPr name="TextBox 3" id="3"/>
            <p:cNvSpPr txBox="true"/>
            <p:nvPr/>
          </p:nvSpPr>
          <p:spPr>
            <a:xfrm rot="0">
              <a:off x="298136" y="368916"/>
              <a:ext cx="5789940" cy="1061711"/>
            </a:xfrm>
            <a:prstGeom prst="rect">
              <a:avLst/>
            </a:prstGeom>
          </p:spPr>
          <p:txBody>
            <a:bodyPr anchor="t" rtlCol="false" tIns="0" lIns="0" bIns="0" rIns="0">
              <a:spAutoFit/>
            </a:bodyPr>
            <a:lstStyle/>
            <a:p>
              <a:pPr algn="l">
                <a:lnSpc>
                  <a:spcPts val="3229"/>
                </a:lnSpc>
              </a:pPr>
              <a:r>
                <a:rPr lang="en-US" sz="2306" b="true">
                  <a:solidFill>
                    <a:srgbClr val="323232"/>
                  </a:solidFill>
                  <a:latin typeface="Open Sans Bold"/>
                  <a:ea typeface="Open Sans Bold"/>
                  <a:cs typeface="Open Sans Bold"/>
                  <a:sym typeface="Open Sans Bold"/>
                </a:rPr>
                <a:t>Open Sans Bold</a:t>
              </a:r>
            </a:p>
            <a:p>
              <a:pPr algn="l">
                <a:lnSpc>
                  <a:spcPts val="3229"/>
                </a:lnSpc>
              </a:pPr>
              <a:r>
                <a:rPr lang="en-US" sz="2306">
                  <a:solidFill>
                    <a:srgbClr val="323232"/>
                  </a:solidFill>
                  <a:latin typeface="Open Sans"/>
                  <a:ea typeface="Open Sans"/>
                  <a:cs typeface="Open Sans"/>
                  <a:sym typeface="Open Sans"/>
                </a:rPr>
                <a:t>Open Sans Regular</a:t>
              </a:r>
            </a:p>
          </p:txBody>
        </p:sp>
        <p:sp>
          <p:nvSpPr>
            <p:cNvPr name="AutoShape 4" id="4"/>
            <p:cNvSpPr/>
            <p:nvPr/>
          </p:nvSpPr>
          <p:spPr>
            <a:xfrm>
              <a:off x="25400" y="45873"/>
              <a:ext cx="0" cy="1384754"/>
            </a:xfrm>
            <a:prstGeom prst="line">
              <a:avLst/>
            </a:prstGeom>
            <a:ln cap="flat" w="50800">
              <a:solidFill>
                <a:srgbClr val="003E7E"/>
              </a:solidFill>
              <a:prstDash val="solid"/>
              <a:headEnd type="none" len="sm" w="sm"/>
              <a:tailEnd type="none" len="sm" w="sm"/>
            </a:ln>
          </p:spPr>
        </p:sp>
        <p:sp>
          <p:nvSpPr>
            <p:cNvPr name="TextBox 5" id="5"/>
            <p:cNvSpPr txBox="true"/>
            <p:nvPr/>
          </p:nvSpPr>
          <p:spPr>
            <a:xfrm rot="0">
              <a:off x="298136" y="-28575"/>
              <a:ext cx="5789940" cy="333374"/>
            </a:xfrm>
            <a:prstGeom prst="rect">
              <a:avLst/>
            </a:prstGeom>
          </p:spPr>
          <p:txBody>
            <a:bodyPr anchor="t" rtlCol="false" tIns="0" lIns="0" bIns="0" rIns="0">
              <a:spAutoFit/>
            </a:bodyPr>
            <a:lstStyle/>
            <a:p>
              <a:pPr algn="l">
                <a:lnSpc>
                  <a:spcPts val="2100"/>
                </a:lnSpc>
              </a:pPr>
              <a:r>
                <a:rPr lang="en-US" sz="1500" b="true">
                  <a:solidFill>
                    <a:srgbClr val="003E7E"/>
                  </a:solidFill>
                  <a:latin typeface="Open Sans Bold"/>
                  <a:ea typeface="Open Sans Bold"/>
                  <a:cs typeface="Open Sans Bold"/>
                  <a:sym typeface="Open Sans Bold"/>
                </a:rPr>
                <a:t>General Use:</a:t>
              </a:r>
            </a:p>
          </p:txBody>
        </p:sp>
      </p:grpSp>
      <p:grpSp>
        <p:nvGrpSpPr>
          <p:cNvPr name="Group 6" id="6"/>
          <p:cNvGrpSpPr/>
          <p:nvPr/>
        </p:nvGrpSpPr>
        <p:grpSpPr>
          <a:xfrm rot="0">
            <a:off x="1028700" y="3183084"/>
            <a:ext cx="4566057" cy="1072970"/>
            <a:chOff x="0" y="0"/>
            <a:chExt cx="6088076" cy="1430627"/>
          </a:xfrm>
        </p:grpSpPr>
        <p:sp>
          <p:nvSpPr>
            <p:cNvPr name="TextBox 7" id="7"/>
            <p:cNvSpPr txBox="true"/>
            <p:nvPr/>
          </p:nvSpPr>
          <p:spPr>
            <a:xfrm rot="0">
              <a:off x="298136" y="359391"/>
              <a:ext cx="5789940" cy="1071236"/>
            </a:xfrm>
            <a:prstGeom prst="rect">
              <a:avLst/>
            </a:prstGeom>
          </p:spPr>
          <p:txBody>
            <a:bodyPr anchor="t" rtlCol="false" tIns="0" lIns="0" bIns="0" rIns="0">
              <a:spAutoFit/>
            </a:bodyPr>
            <a:lstStyle/>
            <a:p>
              <a:pPr algn="l">
                <a:lnSpc>
                  <a:spcPts val="3229"/>
                </a:lnSpc>
              </a:pPr>
              <a:r>
                <a:rPr lang="en-US" sz="2306" b="true">
                  <a:solidFill>
                    <a:srgbClr val="323232"/>
                  </a:solidFill>
                  <a:latin typeface="Neutraface Display 1 Heavy"/>
                  <a:ea typeface="Neutraface Display 1 Heavy"/>
                  <a:cs typeface="Neutraface Display 1 Heavy"/>
                  <a:sym typeface="Neutraface Display 1 Heavy"/>
                </a:rPr>
                <a:t>Neutraface Display Black</a:t>
              </a:r>
            </a:p>
            <a:p>
              <a:pPr algn="l">
                <a:lnSpc>
                  <a:spcPts val="3229"/>
                </a:lnSpc>
              </a:pPr>
              <a:r>
                <a:rPr lang="en-US" b="true" sz="2306">
                  <a:solidFill>
                    <a:srgbClr val="323232"/>
                  </a:solidFill>
                  <a:latin typeface="Neutraface Display 2 Bold"/>
                  <a:ea typeface="Neutraface Display 2 Bold"/>
                  <a:cs typeface="Neutraface Display 2 Bold"/>
                  <a:sym typeface="Neutraface Display 2 Bold"/>
                </a:rPr>
                <a:t>Neutraface Display Bold</a:t>
              </a:r>
            </a:p>
          </p:txBody>
        </p:sp>
        <p:sp>
          <p:nvSpPr>
            <p:cNvPr name="AutoShape 8" id="8"/>
            <p:cNvSpPr/>
            <p:nvPr/>
          </p:nvSpPr>
          <p:spPr>
            <a:xfrm>
              <a:off x="25400" y="45873"/>
              <a:ext cx="0" cy="1384754"/>
            </a:xfrm>
            <a:prstGeom prst="line">
              <a:avLst/>
            </a:prstGeom>
            <a:ln cap="flat" w="50800">
              <a:solidFill>
                <a:srgbClr val="E87843"/>
              </a:solidFill>
              <a:prstDash val="solid"/>
              <a:headEnd type="none" len="sm" w="sm"/>
              <a:tailEnd type="none" len="sm" w="sm"/>
            </a:ln>
          </p:spPr>
        </p:sp>
        <p:sp>
          <p:nvSpPr>
            <p:cNvPr name="TextBox 9" id="9"/>
            <p:cNvSpPr txBox="true"/>
            <p:nvPr/>
          </p:nvSpPr>
          <p:spPr>
            <a:xfrm rot="0">
              <a:off x="298136" y="-28575"/>
              <a:ext cx="5789940" cy="333374"/>
            </a:xfrm>
            <a:prstGeom prst="rect">
              <a:avLst/>
            </a:prstGeom>
          </p:spPr>
          <p:txBody>
            <a:bodyPr anchor="t" rtlCol="false" tIns="0" lIns="0" bIns="0" rIns="0">
              <a:spAutoFit/>
            </a:bodyPr>
            <a:lstStyle/>
            <a:p>
              <a:pPr algn="l">
                <a:lnSpc>
                  <a:spcPts val="2100"/>
                </a:lnSpc>
              </a:pPr>
              <a:r>
                <a:rPr lang="en-US" sz="1500" b="true">
                  <a:solidFill>
                    <a:srgbClr val="E87843"/>
                  </a:solidFill>
                  <a:latin typeface="Open Sans Bold"/>
                  <a:ea typeface="Open Sans Bold"/>
                  <a:cs typeface="Open Sans Bold"/>
                  <a:sym typeface="Open Sans Bold"/>
                </a:rPr>
                <a:t>Selective Titling Use:</a:t>
              </a:r>
            </a:p>
          </p:txBody>
        </p:sp>
      </p:grpSp>
      <p:grpSp>
        <p:nvGrpSpPr>
          <p:cNvPr name="Group 10" id="10"/>
          <p:cNvGrpSpPr/>
          <p:nvPr/>
        </p:nvGrpSpPr>
        <p:grpSpPr>
          <a:xfrm rot="0">
            <a:off x="1029880" y="4598954"/>
            <a:ext cx="4847595" cy="1173134"/>
            <a:chOff x="0" y="0"/>
            <a:chExt cx="6463460" cy="1564179"/>
          </a:xfrm>
        </p:grpSpPr>
        <p:sp>
          <p:nvSpPr>
            <p:cNvPr name="TextBox 11" id="11"/>
            <p:cNvSpPr txBox="true"/>
            <p:nvPr/>
          </p:nvSpPr>
          <p:spPr>
            <a:xfrm rot="0">
              <a:off x="315023" y="359391"/>
              <a:ext cx="6148437" cy="525136"/>
            </a:xfrm>
            <a:prstGeom prst="rect">
              <a:avLst/>
            </a:prstGeom>
          </p:spPr>
          <p:txBody>
            <a:bodyPr anchor="t" rtlCol="false" tIns="0" lIns="0" bIns="0" rIns="0">
              <a:spAutoFit/>
            </a:bodyPr>
            <a:lstStyle/>
            <a:p>
              <a:pPr algn="l">
                <a:lnSpc>
                  <a:spcPts val="3229"/>
                </a:lnSpc>
              </a:pPr>
              <a:r>
                <a:rPr lang="en-US" b="true" sz="2306">
                  <a:solidFill>
                    <a:srgbClr val="323232"/>
                  </a:solidFill>
                  <a:latin typeface="Font Awesome 6 Pro Heavy"/>
                  <a:ea typeface="Font Awesome 6 Pro Heavy"/>
                  <a:cs typeface="Font Awesome 6 Pro Heavy"/>
                  <a:sym typeface="Font Awesome 6 Pro Heavy"/>
                </a:rPr>
                <a:t>    |  </a:t>
              </a:r>
              <a:r>
                <a:rPr lang="en-US" sz="2306">
                  <a:solidFill>
                    <a:srgbClr val="323232"/>
                  </a:solidFill>
                  <a:latin typeface="Font Awesome 6 Pro"/>
                  <a:ea typeface="Font Awesome 6 Pro"/>
                  <a:cs typeface="Font Awesome 6 Pro"/>
                  <a:sym typeface="Font Awesome 6 Pro"/>
                </a:rPr>
                <a:t>    </a:t>
              </a:r>
              <a:r>
                <a:rPr lang="en-US" b="true" sz="2306">
                  <a:solidFill>
                    <a:srgbClr val="323232"/>
                  </a:solidFill>
                  <a:latin typeface="Font Awesome 6 Pro Heavy"/>
                  <a:ea typeface="Font Awesome 6 Pro Heavy"/>
                  <a:cs typeface="Font Awesome 6 Pro Heavy"/>
                  <a:sym typeface="Font Awesome 6 Pro Heavy"/>
                </a:rPr>
                <a:t>| </a:t>
              </a:r>
              <a:r>
                <a:rPr lang="en-US" sz="2306">
                  <a:solidFill>
                    <a:srgbClr val="323232"/>
                  </a:solidFill>
                  <a:latin typeface="Font Awesome 6 Pro"/>
                  <a:ea typeface="Font Awesome 6 Pro"/>
                  <a:cs typeface="Font Awesome 6 Pro"/>
                  <a:sym typeface="Font Awesome 6 Pro"/>
                </a:rPr>
                <a:t> </a:t>
              </a:r>
              <a:r>
                <a:rPr lang="en-US" sz="2306">
                  <a:solidFill>
                    <a:srgbClr val="323232"/>
                  </a:solidFill>
                  <a:latin typeface="Font Awesome 6 Pro Light"/>
                  <a:ea typeface="Font Awesome 6 Pro Light"/>
                  <a:cs typeface="Font Awesome 6 Pro Light"/>
                  <a:sym typeface="Font Awesome 6 Pro Light"/>
                </a:rPr>
                <a:t>  </a:t>
              </a:r>
            </a:p>
          </p:txBody>
        </p:sp>
        <p:sp>
          <p:nvSpPr>
            <p:cNvPr name="TextBox 12" id="12"/>
            <p:cNvSpPr txBox="true"/>
            <p:nvPr/>
          </p:nvSpPr>
          <p:spPr>
            <a:xfrm rot="0">
              <a:off x="315023" y="960727"/>
              <a:ext cx="6148437" cy="603452"/>
            </a:xfrm>
            <a:prstGeom prst="rect">
              <a:avLst/>
            </a:prstGeom>
          </p:spPr>
          <p:txBody>
            <a:bodyPr anchor="t" rtlCol="false" tIns="0" lIns="0" bIns="0" rIns="0">
              <a:spAutoFit/>
            </a:bodyPr>
            <a:lstStyle/>
            <a:p>
              <a:pPr algn="l">
                <a:lnSpc>
                  <a:spcPts val="1829"/>
                </a:lnSpc>
              </a:pPr>
              <a:r>
                <a:rPr lang="en-US" sz="1306">
                  <a:solidFill>
                    <a:srgbClr val="323232"/>
                  </a:solidFill>
                  <a:latin typeface="Open Sans"/>
                  <a:ea typeface="Open Sans"/>
                  <a:cs typeface="Open Sans"/>
                  <a:sym typeface="Open Sans"/>
                </a:rPr>
                <a:t>Requires access to marketing brand kit. </a:t>
              </a:r>
            </a:p>
            <a:p>
              <a:pPr algn="l">
                <a:lnSpc>
                  <a:spcPts val="1829"/>
                </a:lnSpc>
              </a:pPr>
              <a:r>
                <a:rPr lang="en-US" sz="1306">
                  <a:solidFill>
                    <a:srgbClr val="323232"/>
                  </a:solidFill>
                  <a:latin typeface="Open Sans"/>
                  <a:ea typeface="Open Sans"/>
                  <a:cs typeface="Open Sans"/>
                  <a:sym typeface="Open Sans"/>
                </a:rPr>
                <a:t>IFree and Pro Icons available on </a:t>
              </a:r>
              <a:r>
                <a:rPr lang="en-US" b="true" sz="1306" u="sng">
                  <a:solidFill>
                    <a:srgbClr val="323232"/>
                  </a:solidFill>
                  <a:latin typeface="Open Sans Bold"/>
                  <a:ea typeface="Open Sans Bold"/>
                  <a:cs typeface="Open Sans Bold"/>
                  <a:sym typeface="Open Sans Bold"/>
                  <a:hlinkClick r:id="rId2" tooltip="https://fontawesome.com/icons"/>
                </a:rPr>
                <a:t>fontawesome.com/icons</a:t>
              </a:r>
            </a:p>
          </p:txBody>
        </p:sp>
        <p:sp>
          <p:nvSpPr>
            <p:cNvPr name="AutoShape 13" id="13"/>
            <p:cNvSpPr/>
            <p:nvPr/>
          </p:nvSpPr>
          <p:spPr>
            <a:xfrm flipH="true">
              <a:off x="25400" y="45873"/>
              <a:ext cx="0" cy="1518306"/>
            </a:xfrm>
            <a:prstGeom prst="line">
              <a:avLst/>
            </a:prstGeom>
            <a:ln cap="flat" w="50800">
              <a:solidFill>
                <a:srgbClr val="823486"/>
              </a:solidFill>
              <a:prstDash val="solid"/>
              <a:headEnd type="none" len="sm" w="sm"/>
              <a:tailEnd type="none" len="sm" w="sm"/>
            </a:ln>
          </p:spPr>
        </p:sp>
        <p:sp>
          <p:nvSpPr>
            <p:cNvPr name="TextBox 14" id="14"/>
            <p:cNvSpPr txBox="true"/>
            <p:nvPr/>
          </p:nvSpPr>
          <p:spPr>
            <a:xfrm rot="0">
              <a:off x="315023" y="-28575"/>
              <a:ext cx="6148437" cy="333374"/>
            </a:xfrm>
            <a:prstGeom prst="rect">
              <a:avLst/>
            </a:prstGeom>
          </p:spPr>
          <p:txBody>
            <a:bodyPr anchor="t" rtlCol="false" tIns="0" lIns="0" bIns="0" rIns="0">
              <a:spAutoFit/>
            </a:bodyPr>
            <a:lstStyle/>
            <a:p>
              <a:pPr algn="l">
                <a:lnSpc>
                  <a:spcPts val="2100"/>
                </a:lnSpc>
              </a:pPr>
              <a:r>
                <a:rPr lang="en-US" sz="1500" b="true">
                  <a:solidFill>
                    <a:srgbClr val="823486"/>
                  </a:solidFill>
                  <a:latin typeface="Open Sans Bold"/>
                  <a:ea typeface="Open Sans Bold"/>
                  <a:cs typeface="Open Sans Bold"/>
                  <a:sym typeface="Open Sans Bold"/>
                </a:rPr>
                <a:t>Font Awesome Icons:</a:t>
              </a:r>
            </a:p>
          </p:txBody>
        </p:sp>
      </p:grpSp>
      <p:sp>
        <p:nvSpPr>
          <p:cNvPr name="Freeform 15" id="15"/>
          <p:cNvSpPr/>
          <p:nvPr/>
        </p:nvSpPr>
        <p:spPr>
          <a:xfrm flipH="false" flipV="false" rot="0">
            <a:off x="7113507" y="1904973"/>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12692596" y="2121810"/>
            <a:ext cx="2135083" cy="718213"/>
          </a:xfrm>
          <a:custGeom>
            <a:avLst/>
            <a:gdLst/>
            <a:ahLst/>
            <a:cxnLst/>
            <a:rect r="r" b="b" t="t" l="l"/>
            <a:pathLst>
              <a:path h="718213" w="2135083">
                <a:moveTo>
                  <a:pt x="0" y="0"/>
                </a:moveTo>
                <a:lnTo>
                  <a:pt x="2135084" y="0"/>
                </a:lnTo>
                <a:lnTo>
                  <a:pt x="2135084" y="718213"/>
                </a:lnTo>
                <a:lnTo>
                  <a:pt x="0" y="71821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15124217" y="2121810"/>
            <a:ext cx="2135083" cy="718213"/>
          </a:xfrm>
          <a:custGeom>
            <a:avLst/>
            <a:gdLst/>
            <a:ahLst/>
            <a:cxnLst/>
            <a:rect r="r" b="b" t="t" l="l"/>
            <a:pathLst>
              <a:path h="718213" w="2135083">
                <a:moveTo>
                  <a:pt x="0" y="0"/>
                </a:moveTo>
                <a:lnTo>
                  <a:pt x="2135083" y="0"/>
                </a:lnTo>
                <a:lnTo>
                  <a:pt x="2135083" y="718213"/>
                </a:lnTo>
                <a:lnTo>
                  <a:pt x="0" y="7182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7113507" y="3183084"/>
            <a:ext cx="1497121" cy="1415870"/>
          </a:xfrm>
          <a:custGeom>
            <a:avLst/>
            <a:gdLst/>
            <a:ahLst/>
            <a:cxnLst/>
            <a:rect r="r" b="b" t="t" l="l"/>
            <a:pathLst>
              <a:path h="1415870" w="1497121">
                <a:moveTo>
                  <a:pt x="0" y="0"/>
                </a:moveTo>
                <a:lnTo>
                  <a:pt x="1497121" y="0"/>
                </a:lnTo>
                <a:lnTo>
                  <a:pt x="1497121" y="1415870"/>
                </a:lnTo>
                <a:lnTo>
                  <a:pt x="0" y="141587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9" id="19"/>
          <p:cNvSpPr/>
          <p:nvPr/>
        </p:nvSpPr>
        <p:spPr>
          <a:xfrm flipH="false" flipV="false" rot="0">
            <a:off x="12617326" y="3183084"/>
            <a:ext cx="1497121" cy="1415870"/>
          </a:xfrm>
          <a:custGeom>
            <a:avLst/>
            <a:gdLst/>
            <a:ahLst/>
            <a:cxnLst/>
            <a:rect r="r" b="b" t="t" l="l"/>
            <a:pathLst>
              <a:path h="1415870" w="1497121">
                <a:moveTo>
                  <a:pt x="0" y="0"/>
                </a:moveTo>
                <a:lnTo>
                  <a:pt x="1497121" y="0"/>
                </a:lnTo>
                <a:lnTo>
                  <a:pt x="1497121" y="1415870"/>
                </a:lnTo>
                <a:lnTo>
                  <a:pt x="0" y="141587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9483192" y="4805991"/>
            <a:ext cx="2272289" cy="1417082"/>
          </a:xfrm>
          <a:custGeom>
            <a:avLst/>
            <a:gdLst/>
            <a:ahLst/>
            <a:cxnLst/>
            <a:rect r="r" b="b" t="t" l="l"/>
            <a:pathLst>
              <a:path h="1417082" w="2272289">
                <a:moveTo>
                  <a:pt x="0" y="0"/>
                </a:moveTo>
                <a:lnTo>
                  <a:pt x="2272289" y="0"/>
                </a:lnTo>
                <a:lnTo>
                  <a:pt x="2272289" y="1417082"/>
                </a:lnTo>
                <a:lnTo>
                  <a:pt x="0" y="141708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14987011" y="4805991"/>
            <a:ext cx="2272289" cy="1417082"/>
          </a:xfrm>
          <a:custGeom>
            <a:avLst/>
            <a:gdLst/>
            <a:ahLst/>
            <a:cxnLst/>
            <a:rect r="r" b="b" t="t" l="l"/>
            <a:pathLst>
              <a:path h="1417082" w="2272289">
                <a:moveTo>
                  <a:pt x="0" y="0"/>
                </a:moveTo>
                <a:lnTo>
                  <a:pt x="2272289" y="0"/>
                </a:lnTo>
                <a:lnTo>
                  <a:pt x="2272289" y="1417082"/>
                </a:lnTo>
                <a:lnTo>
                  <a:pt x="0" y="141708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2" id="22"/>
          <p:cNvSpPr/>
          <p:nvPr/>
        </p:nvSpPr>
        <p:spPr>
          <a:xfrm flipH="false" flipV="false" rot="0">
            <a:off x="7113507" y="4999004"/>
            <a:ext cx="2280696" cy="1224070"/>
          </a:xfrm>
          <a:custGeom>
            <a:avLst/>
            <a:gdLst/>
            <a:ahLst/>
            <a:cxnLst/>
            <a:rect r="r" b="b" t="t" l="l"/>
            <a:pathLst>
              <a:path h="1224070" w="2280696">
                <a:moveTo>
                  <a:pt x="0" y="0"/>
                </a:moveTo>
                <a:lnTo>
                  <a:pt x="2280696" y="0"/>
                </a:lnTo>
                <a:lnTo>
                  <a:pt x="2280696" y="1224069"/>
                </a:lnTo>
                <a:lnTo>
                  <a:pt x="0" y="122406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3" id="23"/>
          <p:cNvSpPr/>
          <p:nvPr/>
        </p:nvSpPr>
        <p:spPr>
          <a:xfrm flipH="false" flipV="false" rot="0">
            <a:off x="12617326" y="4999004"/>
            <a:ext cx="2280696" cy="1224070"/>
          </a:xfrm>
          <a:custGeom>
            <a:avLst/>
            <a:gdLst/>
            <a:ahLst/>
            <a:cxnLst/>
            <a:rect r="r" b="b" t="t" l="l"/>
            <a:pathLst>
              <a:path h="1224070" w="2280696">
                <a:moveTo>
                  <a:pt x="0" y="0"/>
                </a:moveTo>
                <a:lnTo>
                  <a:pt x="2280696" y="0"/>
                </a:lnTo>
                <a:lnTo>
                  <a:pt x="2280696" y="1224069"/>
                </a:lnTo>
                <a:lnTo>
                  <a:pt x="0" y="122406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4" id="24"/>
          <p:cNvSpPr/>
          <p:nvPr/>
        </p:nvSpPr>
        <p:spPr>
          <a:xfrm flipH="false" flipV="false" rot="0">
            <a:off x="9064169" y="3359139"/>
            <a:ext cx="1997420" cy="1063760"/>
          </a:xfrm>
          <a:custGeom>
            <a:avLst/>
            <a:gdLst/>
            <a:ahLst/>
            <a:cxnLst/>
            <a:rect r="r" b="b" t="t" l="l"/>
            <a:pathLst>
              <a:path h="1063760" w="1997420">
                <a:moveTo>
                  <a:pt x="0" y="0"/>
                </a:moveTo>
                <a:lnTo>
                  <a:pt x="1997420" y="0"/>
                </a:lnTo>
                <a:lnTo>
                  <a:pt x="1997420" y="1063760"/>
                </a:lnTo>
                <a:lnTo>
                  <a:pt x="0" y="1063760"/>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5" id="25"/>
          <p:cNvSpPr/>
          <p:nvPr/>
        </p:nvSpPr>
        <p:spPr>
          <a:xfrm flipH="false" flipV="false" rot="0">
            <a:off x="14567988" y="3359139"/>
            <a:ext cx="1997420" cy="1063760"/>
          </a:xfrm>
          <a:custGeom>
            <a:avLst/>
            <a:gdLst/>
            <a:ahLst/>
            <a:cxnLst/>
            <a:rect r="r" b="b" t="t" l="l"/>
            <a:pathLst>
              <a:path h="1063760" w="1997420">
                <a:moveTo>
                  <a:pt x="0" y="0"/>
                </a:moveTo>
                <a:lnTo>
                  <a:pt x="1997420" y="0"/>
                </a:lnTo>
                <a:lnTo>
                  <a:pt x="1997420" y="1063760"/>
                </a:lnTo>
                <a:lnTo>
                  <a:pt x="0" y="106376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26" id="26"/>
          <p:cNvSpPr txBox="true"/>
          <p:nvPr/>
        </p:nvSpPr>
        <p:spPr>
          <a:xfrm rot="0">
            <a:off x="1028700" y="971550"/>
            <a:ext cx="2453134" cy="537845"/>
          </a:xfrm>
          <a:prstGeom prst="rect">
            <a:avLst/>
          </a:prstGeom>
        </p:spPr>
        <p:txBody>
          <a:bodyPr anchor="t" rtlCol="false" tIns="0" lIns="0" bIns="0" rIns="0">
            <a:spAutoFit/>
          </a:bodyPr>
          <a:lstStyle/>
          <a:p>
            <a:pPr algn="l" marL="0" indent="0" lvl="0">
              <a:lnSpc>
                <a:spcPts val="4480"/>
              </a:lnSpc>
              <a:spcBef>
                <a:spcPct val="0"/>
              </a:spcBef>
            </a:pPr>
            <a:r>
              <a:rPr lang="en-US" b="true" sz="3200">
                <a:solidFill>
                  <a:srgbClr val="323232"/>
                </a:solidFill>
                <a:latin typeface="Open Sans Bold"/>
                <a:ea typeface="Open Sans Bold"/>
                <a:cs typeface="Open Sans Bold"/>
                <a:sym typeface="Open Sans Bold"/>
              </a:rPr>
              <a:t>Brand Fonts</a:t>
            </a:r>
          </a:p>
        </p:txBody>
      </p:sp>
      <p:sp>
        <p:nvSpPr>
          <p:cNvPr name="TextBox 27" id="27"/>
          <p:cNvSpPr txBox="true"/>
          <p:nvPr/>
        </p:nvSpPr>
        <p:spPr>
          <a:xfrm rot="0">
            <a:off x="7113507" y="971550"/>
            <a:ext cx="2497485" cy="537845"/>
          </a:xfrm>
          <a:prstGeom prst="rect">
            <a:avLst/>
          </a:prstGeom>
        </p:spPr>
        <p:txBody>
          <a:bodyPr anchor="t" rtlCol="false" tIns="0" lIns="0" bIns="0" rIns="0">
            <a:spAutoFit/>
          </a:bodyPr>
          <a:lstStyle/>
          <a:p>
            <a:pPr algn="l" marL="0" indent="0" lvl="0">
              <a:lnSpc>
                <a:spcPts val="4480"/>
              </a:lnSpc>
              <a:spcBef>
                <a:spcPct val="0"/>
              </a:spcBef>
            </a:pPr>
            <a:r>
              <a:rPr lang="en-US" b="true" sz="3200">
                <a:solidFill>
                  <a:srgbClr val="323232"/>
                </a:solidFill>
                <a:latin typeface="Open Sans Bold"/>
                <a:ea typeface="Open Sans Bold"/>
                <a:cs typeface="Open Sans Bold"/>
                <a:sym typeface="Open Sans Bold"/>
              </a:rPr>
              <a:t>Brand Logos</a:t>
            </a:r>
          </a:p>
        </p:txBody>
      </p:sp>
      <p:sp>
        <p:nvSpPr>
          <p:cNvPr name="TextBox 28" id="28"/>
          <p:cNvSpPr txBox="true"/>
          <p:nvPr/>
        </p:nvSpPr>
        <p:spPr>
          <a:xfrm rot="0">
            <a:off x="12692596" y="971550"/>
            <a:ext cx="2497485" cy="905510"/>
          </a:xfrm>
          <a:prstGeom prst="rect">
            <a:avLst/>
          </a:prstGeom>
        </p:spPr>
        <p:txBody>
          <a:bodyPr anchor="t" rtlCol="false" tIns="0" lIns="0" bIns="0" rIns="0">
            <a:spAutoFit/>
          </a:bodyPr>
          <a:lstStyle/>
          <a:p>
            <a:pPr algn="l">
              <a:lnSpc>
                <a:spcPts val="4480"/>
              </a:lnSpc>
            </a:pPr>
            <a:r>
              <a:rPr lang="en-US" sz="3200" b="true">
                <a:solidFill>
                  <a:srgbClr val="323232"/>
                </a:solidFill>
                <a:latin typeface="Open Sans Bold"/>
                <a:ea typeface="Open Sans Bold"/>
                <a:cs typeface="Open Sans Bold"/>
                <a:sym typeface="Open Sans Bold"/>
              </a:rPr>
              <a:t>Brand Logos</a:t>
            </a:r>
          </a:p>
          <a:p>
            <a:pPr algn="l" marL="0" indent="0" lvl="0">
              <a:lnSpc>
                <a:spcPts val="2800"/>
              </a:lnSpc>
              <a:spcBef>
                <a:spcPct val="0"/>
              </a:spcBef>
            </a:pPr>
            <a:r>
              <a:rPr lang="en-US" sz="2000">
                <a:solidFill>
                  <a:srgbClr val="323232"/>
                </a:solidFill>
                <a:latin typeface="Open Sans"/>
                <a:ea typeface="Open Sans"/>
                <a:cs typeface="Open Sans"/>
                <a:sym typeface="Open Sans"/>
              </a:rPr>
              <a:t>Color Examples</a:t>
            </a:r>
          </a:p>
        </p:txBody>
      </p:sp>
      <p:sp>
        <p:nvSpPr>
          <p:cNvPr name="TextBox 29" id="29"/>
          <p:cNvSpPr txBox="true"/>
          <p:nvPr/>
        </p:nvSpPr>
        <p:spPr>
          <a:xfrm rot="0">
            <a:off x="1018087" y="7391338"/>
            <a:ext cx="4859387" cy="537845"/>
          </a:xfrm>
          <a:prstGeom prst="rect">
            <a:avLst/>
          </a:prstGeom>
        </p:spPr>
        <p:txBody>
          <a:bodyPr anchor="t" rtlCol="false" tIns="0" lIns="0" bIns="0" rIns="0">
            <a:spAutoFit/>
          </a:bodyPr>
          <a:lstStyle/>
          <a:p>
            <a:pPr algn="l" marL="0" indent="0" lvl="0">
              <a:lnSpc>
                <a:spcPts val="4480"/>
              </a:lnSpc>
              <a:spcBef>
                <a:spcPct val="0"/>
              </a:spcBef>
            </a:pPr>
            <a:r>
              <a:rPr lang="en-US" b="true" sz="3200">
                <a:solidFill>
                  <a:srgbClr val="323232"/>
                </a:solidFill>
                <a:latin typeface="Open Sans Bold"/>
                <a:ea typeface="Open Sans Bold"/>
                <a:cs typeface="Open Sans Bold"/>
                <a:sym typeface="Open Sans Bold"/>
              </a:rPr>
              <a:t>2025-2026 Photo Library</a:t>
            </a:r>
          </a:p>
        </p:txBody>
      </p:sp>
      <p:grpSp>
        <p:nvGrpSpPr>
          <p:cNvPr name="Group 30" id="30"/>
          <p:cNvGrpSpPr/>
          <p:nvPr/>
        </p:nvGrpSpPr>
        <p:grpSpPr>
          <a:xfrm rot="0">
            <a:off x="1018087" y="8186358"/>
            <a:ext cx="3225701" cy="480695"/>
            <a:chOff x="0" y="0"/>
            <a:chExt cx="4300934" cy="640927"/>
          </a:xfrm>
        </p:grpSpPr>
        <p:sp>
          <p:nvSpPr>
            <p:cNvPr name="TextBox 31" id="31"/>
            <p:cNvSpPr txBox="true"/>
            <p:nvPr/>
          </p:nvSpPr>
          <p:spPr>
            <a:xfrm rot="0">
              <a:off x="0" y="-57150"/>
              <a:ext cx="3962202" cy="698077"/>
            </a:xfrm>
            <a:prstGeom prst="rect">
              <a:avLst/>
            </a:prstGeom>
          </p:spPr>
          <p:txBody>
            <a:bodyPr anchor="t" rtlCol="false" tIns="0" lIns="0" bIns="0" rIns="0">
              <a:spAutoFit/>
            </a:bodyPr>
            <a:lstStyle/>
            <a:p>
              <a:pPr algn="l" marL="0" indent="0" lvl="0">
                <a:lnSpc>
                  <a:spcPts val="4480"/>
                </a:lnSpc>
                <a:spcBef>
                  <a:spcPct val="0"/>
                </a:spcBef>
              </a:pPr>
              <a:r>
                <a:rPr lang="en-US" b="true" sz="3200">
                  <a:solidFill>
                    <a:srgbClr val="323232"/>
                  </a:solidFill>
                  <a:latin typeface="Open Sans Bold"/>
                  <a:ea typeface="Open Sans Bold"/>
                  <a:cs typeface="Open Sans Bold"/>
                  <a:sym typeface="Open Sans Bold"/>
                </a:rPr>
                <a:t>Available Soon</a:t>
              </a:r>
            </a:p>
          </p:txBody>
        </p:sp>
        <p:sp>
          <p:nvSpPr>
            <p:cNvPr name="TextBox 32" id="32"/>
            <p:cNvSpPr txBox="true"/>
            <p:nvPr/>
          </p:nvSpPr>
          <p:spPr>
            <a:xfrm rot="0">
              <a:off x="3962202" y="-28575"/>
              <a:ext cx="338733" cy="349038"/>
            </a:xfrm>
            <a:prstGeom prst="rect">
              <a:avLst/>
            </a:prstGeom>
          </p:spPr>
          <p:txBody>
            <a:bodyPr anchor="t" rtlCol="false" tIns="0" lIns="0" bIns="0" rIns="0">
              <a:spAutoFit/>
            </a:bodyPr>
            <a:lstStyle/>
            <a:p>
              <a:pPr algn="l" marL="0" indent="0" lvl="0">
                <a:lnSpc>
                  <a:spcPts val="2240"/>
                </a:lnSpc>
                <a:spcBef>
                  <a:spcPct val="0"/>
                </a:spcBef>
              </a:pPr>
              <a:r>
                <a:rPr lang="en-US" b="true" sz="1600">
                  <a:solidFill>
                    <a:srgbClr val="323232"/>
                  </a:solidFill>
                  <a:latin typeface="Font Awesome 6 Pro Heavy"/>
                  <a:ea typeface="Font Awesome 6 Pro Heavy"/>
                  <a:cs typeface="Font Awesome 6 Pro Heavy"/>
                  <a:sym typeface="Font Awesome 6 Pro Heavy"/>
                </a:rPr>
                <a:t></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grpSp>
        <p:nvGrpSpPr>
          <p:cNvPr name="Group 2" id="2"/>
          <p:cNvGrpSpPr/>
          <p:nvPr/>
        </p:nvGrpSpPr>
        <p:grpSpPr>
          <a:xfrm rot="0">
            <a:off x="0" y="0"/>
            <a:ext cx="9729200" cy="10287000"/>
            <a:chOff x="0" y="0"/>
            <a:chExt cx="2562423" cy="2709333"/>
          </a:xfrm>
        </p:grpSpPr>
        <p:sp>
          <p:nvSpPr>
            <p:cNvPr name="Freeform 3" id="3">
              <a:extLst>
                <a:ext uri="{C183D7F6-B498-43B3-948B-1728B52AA6E4}">
                  <adec:decorative xmlns:adec="http://schemas.microsoft.com/office/drawing/2017/decorative" val="1"/>
                </a:ext>
              </a:extLst>
            </p:cNvPr>
            <p:cNvSpPr/>
            <p:nvPr/>
          </p:nvSpPr>
          <p:spPr>
            <a:xfrm flipH="false" flipV="false" rot="0">
              <a:off x="0" y="0"/>
              <a:ext cx="2562423" cy="2709333"/>
            </a:xfrm>
            <a:custGeom>
              <a:avLst/>
              <a:gdLst/>
              <a:ahLst/>
              <a:cxnLst/>
              <a:rect r="r" b="b" t="t" l="l"/>
              <a:pathLst>
                <a:path h="2709333" w="2562423">
                  <a:moveTo>
                    <a:pt x="0" y="0"/>
                  </a:moveTo>
                  <a:lnTo>
                    <a:pt x="2562423" y="0"/>
                  </a:lnTo>
                  <a:lnTo>
                    <a:pt x="2562423" y="2709333"/>
                  </a:lnTo>
                  <a:lnTo>
                    <a:pt x="0" y="2709333"/>
                  </a:lnTo>
                  <a:close/>
                </a:path>
              </a:pathLst>
            </a:custGeom>
            <a:solidFill>
              <a:srgbClr val="003E7E"/>
            </a:solidFill>
          </p:spPr>
        </p:sp>
        <p:sp>
          <p:nvSpPr>
            <p:cNvPr name="TextBox 4" id="4"/>
            <p:cNvSpPr txBox="true"/>
            <p:nvPr/>
          </p:nvSpPr>
          <p:spPr>
            <a:xfrm>
              <a:off x="0" y="-38100"/>
              <a:ext cx="2562423" cy="2747433"/>
            </a:xfrm>
            <a:prstGeom prst="rect">
              <a:avLst/>
            </a:prstGeom>
          </p:spPr>
          <p:txBody>
            <a:bodyPr anchor="ctr" rtlCol="false" tIns="50800" lIns="50800" bIns="50800" rIns="50800"/>
            <a:lstStyle/>
            <a:p>
              <a:pPr algn="ctr">
                <a:lnSpc>
                  <a:spcPts val="2880"/>
                </a:lnSpc>
              </a:pPr>
            </a:p>
          </p:txBody>
        </p:sp>
      </p:grpSp>
      <p:sp>
        <p:nvSpPr>
          <p:cNvPr name="Freeform 5" id="5"/>
          <p:cNvSpPr/>
          <p:nvPr/>
        </p:nvSpPr>
        <p:spPr>
          <a:xfrm flipH="false" flipV="false" rot="0">
            <a:off x="0" y="8145568"/>
            <a:ext cx="18288000" cy="2141432"/>
          </a:xfrm>
          <a:custGeom>
            <a:avLst/>
            <a:gdLst/>
            <a:ahLst/>
            <a:cxnLst/>
            <a:rect r="r" b="b" t="t" l="l"/>
            <a:pathLst>
              <a:path h="2141432" w="18288000">
                <a:moveTo>
                  <a:pt x="0" y="0"/>
                </a:moveTo>
                <a:lnTo>
                  <a:pt x="18288000" y="0"/>
                </a:lnTo>
                <a:lnTo>
                  <a:pt x="18288000" y="2141432"/>
                </a:lnTo>
                <a:lnTo>
                  <a:pt x="0" y="2141432"/>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6" id="6"/>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aphicFrame>
        <p:nvGraphicFramePr>
          <p:cNvPr name="Table 7" id="7"/>
          <p:cNvGraphicFramePr>
            <a:graphicFrameLocks noGrp="true"/>
          </p:cNvGraphicFramePr>
          <p:nvPr/>
        </p:nvGraphicFramePr>
        <p:xfrm>
          <a:off x="1396622" y="1381447"/>
          <a:ext cx="7747378" cy="7226171"/>
        </p:xfrm>
        <a:graphic>
          <a:graphicData uri="http://schemas.openxmlformats.org/drawingml/2006/table">
            <a:tbl>
              <a:tblPr/>
              <a:tblGrid>
                <a:gridCol w="1535146"/>
                <a:gridCol w="3926002"/>
                <a:gridCol w="2286230"/>
              </a:tblGrid>
              <a:tr h="723900">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8:00am</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ECF0F4"/>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Agenda Item</a:t>
                      </a:r>
                      <a:endParaRPr lang="en-US" sz="1100"/>
                    </a:p>
                  </a:txBody>
                  <a:tcPr marL="190500" marR="190500" marT="190500" marB="190500" anchor="ctr">
                    <a:lnL cmpd="sng" algn="ctr" cap="flat" w="9525">
                      <a:solidFill>
                        <a:srgbClr val="ECF0F4"/>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Presenter Name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1015871">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9:15am</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ECF0F4"/>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Agenda Item</a:t>
                      </a:r>
                      <a:endParaRPr lang="en-US" sz="1100"/>
                    </a:p>
                    <a:p>
                      <a:pPr algn="l">
                        <a:lnSpc>
                          <a:spcPts val="2320"/>
                        </a:lnSpc>
                      </a:pPr>
                      <a:r>
                        <a:rPr lang="en-US" sz="1657">
                          <a:solidFill>
                            <a:srgbClr val="ECF0F4"/>
                          </a:solidFill>
                          <a:latin typeface="Open Sans"/>
                          <a:ea typeface="Open Sans"/>
                          <a:cs typeface="Open Sans"/>
                          <a:sym typeface="Open Sans"/>
                        </a:rPr>
                        <a:t>with subheading</a:t>
                      </a:r>
                    </a:p>
                  </a:txBody>
                  <a:tcPr marL="190500" marR="190500" marT="190500" marB="190500" anchor="ctr">
                    <a:lnL cmpd="sng" algn="ctr" cap="flat" w="9525">
                      <a:solidFill>
                        <a:srgbClr val="ECF0F4"/>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Presenter Name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1009650">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10:00am</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ECF0F4"/>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Two Line</a:t>
                      </a:r>
                      <a:endParaRPr lang="en-US" sz="1100"/>
                    </a:p>
                    <a:p>
                      <a:pPr algn="l">
                        <a:lnSpc>
                          <a:spcPts val="2320"/>
                        </a:lnSpc>
                      </a:pPr>
                      <a:r>
                        <a:rPr lang="en-US" sz="1657" b="true">
                          <a:solidFill>
                            <a:srgbClr val="ECF0F4"/>
                          </a:solidFill>
                          <a:latin typeface="Open Sans Bold"/>
                          <a:ea typeface="Open Sans Bold"/>
                          <a:cs typeface="Open Sans Bold"/>
                          <a:sym typeface="Open Sans Bold"/>
                        </a:rPr>
                        <a:t>Agenda Item</a:t>
                      </a:r>
                    </a:p>
                  </a:txBody>
                  <a:tcPr marL="190500" marR="190500" marT="190500" marB="190500" anchor="ctr">
                    <a:lnL cmpd="sng" algn="ctr" cap="flat" w="9525">
                      <a:solidFill>
                        <a:srgbClr val="ECF0F4"/>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Presenter Name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723900">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11:30am</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ECF0F4"/>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Longer Single Line Agenda Item</a:t>
                      </a:r>
                      <a:endParaRPr lang="en-US" sz="1100"/>
                    </a:p>
                  </a:txBody>
                  <a:tcPr marL="190500" marR="190500" marT="190500" marB="190500" anchor="ctr">
                    <a:lnL cmpd="sng" algn="ctr" cap="flat" w="9525">
                      <a:solidFill>
                        <a:srgbClr val="ECF0F4"/>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Presenter Name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1009650">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12:00pm</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ECF0F4"/>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Lunch</a:t>
                      </a:r>
                      <a:endParaRPr lang="en-US" sz="1100"/>
                    </a:p>
                  </a:txBody>
                  <a:tcPr marL="190500" marR="190500" marT="190500" marB="190500" anchor="ctr">
                    <a:lnL cmpd="sng" algn="ctr" cap="flat" w="9525">
                      <a:solidFill>
                        <a:srgbClr val="ECF0F4"/>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Location or Vendor Name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1009650">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1:00pm</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ECF0F4"/>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Agenda Item</a:t>
                      </a:r>
                      <a:endParaRPr lang="en-US" sz="1100"/>
                    </a:p>
                    <a:p>
                      <a:pPr algn="l">
                        <a:lnSpc>
                          <a:spcPts val="2320"/>
                        </a:lnSpc>
                      </a:pPr>
                      <a:r>
                        <a:rPr lang="en-US" sz="1657">
                          <a:solidFill>
                            <a:srgbClr val="ECF0F4"/>
                          </a:solidFill>
                          <a:latin typeface="Open Sans"/>
                          <a:ea typeface="Open Sans"/>
                          <a:cs typeface="Open Sans"/>
                          <a:sym typeface="Open Sans"/>
                        </a:rPr>
                        <a:t>with subheading</a:t>
                      </a:r>
                    </a:p>
                  </a:txBody>
                  <a:tcPr marL="190500" marR="190500" marT="190500" marB="190500" anchor="ctr">
                    <a:lnL cmpd="sng" algn="ctr" cap="flat" w="9525">
                      <a:solidFill>
                        <a:srgbClr val="ECF0F4"/>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Presenter Name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1009650">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1:45pm</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ECF0F4"/>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Agenda Item</a:t>
                      </a:r>
                      <a:endParaRPr lang="en-US" sz="1100"/>
                    </a:p>
                    <a:p>
                      <a:pPr algn="l">
                        <a:lnSpc>
                          <a:spcPts val="2320"/>
                        </a:lnSpc>
                      </a:pPr>
                      <a:r>
                        <a:rPr lang="en-US" sz="1657">
                          <a:solidFill>
                            <a:srgbClr val="ECF0F4"/>
                          </a:solidFill>
                          <a:latin typeface="Open Sans"/>
                          <a:ea typeface="Open Sans"/>
                          <a:cs typeface="Open Sans"/>
                          <a:sym typeface="Open Sans"/>
                        </a:rPr>
                        <a:t>with subheading</a:t>
                      </a:r>
                    </a:p>
                  </a:txBody>
                  <a:tcPr marL="190500" marR="190500" marT="190500" marB="190500" anchor="ctr">
                    <a:lnL cmpd="sng" algn="ctr" cap="flat" w="9525">
                      <a:solidFill>
                        <a:srgbClr val="ECF0F4"/>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Presenter Name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723900">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3:00pm</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ECF0F4"/>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Agenda Item</a:t>
                      </a:r>
                      <a:endParaRPr lang="en-US" sz="1100"/>
                    </a:p>
                  </a:txBody>
                  <a:tcPr marL="190500" marR="190500" marT="190500" marB="190500" anchor="ctr">
                    <a:lnL cmpd="sng" algn="ctr" cap="flat" w="9525">
                      <a:solidFill>
                        <a:srgbClr val="ECF0F4"/>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320"/>
                        </a:lnSpc>
                        <a:defRPr/>
                      </a:pPr>
                      <a:r>
                        <a:rPr lang="en-US" sz="1657" b="true">
                          <a:solidFill>
                            <a:srgbClr val="ECF0F4"/>
                          </a:solidFill>
                          <a:latin typeface="Open Sans Bold"/>
                          <a:ea typeface="Open Sans Bold"/>
                          <a:cs typeface="Open Sans Bold"/>
                          <a:sym typeface="Open Sans Bold"/>
                        </a:rPr>
                        <a:t>Presenter Name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bl>
          </a:graphicData>
        </a:graphic>
      </p:graphicFrame>
      <p:sp>
        <p:nvSpPr>
          <p:cNvPr name="TextBox 8" id="8"/>
          <p:cNvSpPr txBox="true"/>
          <p:nvPr/>
        </p:nvSpPr>
        <p:spPr>
          <a:xfrm rot="0">
            <a:off x="11579032" y="3350612"/>
            <a:ext cx="4791490" cy="3230689"/>
          </a:xfrm>
          <a:prstGeom prst="rect">
            <a:avLst/>
          </a:prstGeom>
        </p:spPr>
        <p:txBody>
          <a:bodyPr anchor="t" rtlCol="false" tIns="0" lIns="0" bIns="0" rIns="0">
            <a:spAutoFit/>
          </a:bodyPr>
          <a:lstStyle/>
          <a:p>
            <a:pPr algn="l">
              <a:lnSpc>
                <a:spcPts val="8599"/>
              </a:lnSpc>
            </a:pPr>
            <a:r>
              <a:rPr lang="en-US" sz="6615">
                <a:solidFill>
                  <a:srgbClr val="323232"/>
                </a:solidFill>
                <a:latin typeface="Open Sans"/>
                <a:ea typeface="Open Sans"/>
                <a:cs typeface="Open Sans"/>
                <a:sym typeface="Open Sans"/>
              </a:rPr>
              <a:t>For When </a:t>
            </a:r>
          </a:p>
          <a:p>
            <a:pPr algn="l">
              <a:lnSpc>
                <a:spcPts val="8599"/>
              </a:lnSpc>
            </a:pPr>
            <a:r>
              <a:rPr lang="en-US" sz="6615">
                <a:solidFill>
                  <a:srgbClr val="323232"/>
                </a:solidFill>
                <a:latin typeface="Open Sans"/>
                <a:ea typeface="Open Sans"/>
                <a:cs typeface="Open Sans"/>
                <a:sym typeface="Open Sans"/>
              </a:rPr>
              <a:t>You Can’t </a:t>
            </a:r>
          </a:p>
          <a:p>
            <a:pPr algn="l" marL="0" indent="0" lvl="0">
              <a:lnSpc>
                <a:spcPts val="8599"/>
              </a:lnSpc>
            </a:pPr>
            <a:r>
              <a:rPr lang="en-US" b="true" sz="6615">
                <a:solidFill>
                  <a:srgbClr val="3279AE"/>
                </a:solidFill>
                <a:latin typeface="Open Sans Bold"/>
                <a:ea typeface="Open Sans Bold"/>
                <a:cs typeface="Open Sans Bold"/>
                <a:sym typeface="Open Sans Bold"/>
              </a:rPr>
              <a:t>Say Less.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5568"/>
            <a:ext cx="18288000" cy="2141432"/>
          </a:xfrm>
          <a:custGeom>
            <a:avLst/>
            <a:gdLst/>
            <a:ahLst/>
            <a:cxnLst/>
            <a:rect r="r" b="b" t="t" l="l"/>
            <a:pathLst>
              <a:path h="2141432" w="18288000">
                <a:moveTo>
                  <a:pt x="0" y="0"/>
                </a:moveTo>
                <a:lnTo>
                  <a:pt x="18288000" y="0"/>
                </a:lnTo>
                <a:lnTo>
                  <a:pt x="18288000" y="2141432"/>
                </a:lnTo>
                <a:lnTo>
                  <a:pt x="0" y="2141432"/>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163659" y="2080504"/>
            <a:ext cx="6126042" cy="5909311"/>
            <a:chOff x="0" y="0"/>
            <a:chExt cx="8168057" cy="7879081"/>
          </a:xfrm>
        </p:grpSpPr>
        <p:grpSp>
          <p:nvGrpSpPr>
            <p:cNvPr name="Group 5" id="5"/>
            <p:cNvGrpSpPr/>
            <p:nvPr/>
          </p:nvGrpSpPr>
          <p:grpSpPr>
            <a:xfrm rot="0">
              <a:off x="0" y="0"/>
              <a:ext cx="7403152" cy="7292755"/>
              <a:chOff x="0" y="0"/>
              <a:chExt cx="1462351" cy="1440544"/>
            </a:xfrm>
          </p:grpSpPr>
          <p:sp>
            <p:nvSpPr>
              <p:cNvPr name="Freeform 6" id="6"/>
              <p:cNvSpPr/>
              <p:nvPr/>
            </p:nvSpPr>
            <p:spPr>
              <a:xfrm flipH="false" flipV="false" rot="0">
                <a:off x="0" y="0"/>
                <a:ext cx="1462351" cy="1440544"/>
              </a:xfrm>
              <a:custGeom>
                <a:avLst/>
                <a:gdLst/>
                <a:ahLst/>
                <a:cxnLst/>
                <a:rect r="r" b="b" t="t" l="l"/>
                <a:pathLst>
                  <a:path h="1440544" w="1462351">
                    <a:moveTo>
                      <a:pt x="71112" y="0"/>
                    </a:moveTo>
                    <a:lnTo>
                      <a:pt x="1391239" y="0"/>
                    </a:lnTo>
                    <a:cubicBezTo>
                      <a:pt x="1430513" y="0"/>
                      <a:pt x="1462351" y="31838"/>
                      <a:pt x="1462351" y="71112"/>
                    </a:cubicBezTo>
                    <a:lnTo>
                      <a:pt x="1462351" y="1369432"/>
                    </a:lnTo>
                    <a:cubicBezTo>
                      <a:pt x="1462351" y="1388292"/>
                      <a:pt x="1454859" y="1406380"/>
                      <a:pt x="1441523" y="1419716"/>
                    </a:cubicBezTo>
                    <a:cubicBezTo>
                      <a:pt x="1428187" y="1433052"/>
                      <a:pt x="1410099" y="1440544"/>
                      <a:pt x="1391239" y="1440544"/>
                    </a:cubicBezTo>
                    <a:lnTo>
                      <a:pt x="71112" y="1440544"/>
                    </a:lnTo>
                    <a:cubicBezTo>
                      <a:pt x="52252" y="1440544"/>
                      <a:pt x="34164" y="1433052"/>
                      <a:pt x="20828" y="1419716"/>
                    </a:cubicBezTo>
                    <a:cubicBezTo>
                      <a:pt x="7492" y="1406380"/>
                      <a:pt x="0" y="1388292"/>
                      <a:pt x="0" y="1369432"/>
                    </a:cubicBezTo>
                    <a:lnTo>
                      <a:pt x="0" y="71112"/>
                    </a:lnTo>
                    <a:cubicBezTo>
                      <a:pt x="0" y="52252"/>
                      <a:pt x="7492" y="34164"/>
                      <a:pt x="20828" y="20828"/>
                    </a:cubicBezTo>
                    <a:cubicBezTo>
                      <a:pt x="34164" y="7492"/>
                      <a:pt x="52252" y="0"/>
                      <a:pt x="71112" y="0"/>
                    </a:cubicBezTo>
                    <a:close/>
                  </a:path>
                </a:pathLst>
              </a:custGeom>
              <a:solidFill>
                <a:srgbClr val="000000">
                  <a:alpha val="0"/>
                </a:srgbClr>
              </a:solidFill>
              <a:ln w="152400" cap="rnd">
                <a:solidFill>
                  <a:srgbClr val="003E7E"/>
                </a:solidFill>
                <a:prstDash val="solid"/>
                <a:round/>
              </a:ln>
            </p:spPr>
          </p:sp>
          <p:sp>
            <p:nvSpPr>
              <p:cNvPr name="TextBox 7" id="7"/>
              <p:cNvSpPr txBox="true"/>
              <p:nvPr/>
            </p:nvSpPr>
            <p:spPr>
              <a:xfrm>
                <a:off x="0" y="-57150"/>
                <a:ext cx="1462351" cy="1497694"/>
              </a:xfrm>
              <a:prstGeom prst="rect">
                <a:avLst/>
              </a:prstGeom>
            </p:spPr>
            <p:txBody>
              <a:bodyPr anchor="ctr" rtlCol="false" tIns="50800" lIns="50800" bIns="50800" rIns="50800"/>
              <a:lstStyle/>
              <a:p>
                <a:pPr algn="ctr">
                  <a:lnSpc>
                    <a:spcPts val="4319"/>
                  </a:lnSpc>
                </a:pPr>
              </a:p>
            </p:txBody>
          </p:sp>
        </p:grpSp>
        <p:grpSp>
          <p:nvGrpSpPr>
            <p:cNvPr name="Group 8" id="8"/>
            <p:cNvGrpSpPr/>
            <p:nvPr/>
          </p:nvGrpSpPr>
          <p:grpSpPr>
            <a:xfrm rot="0">
              <a:off x="764905" y="655621"/>
              <a:ext cx="7403152" cy="7223460"/>
              <a:chOff x="0" y="0"/>
              <a:chExt cx="1257272" cy="1226755"/>
            </a:xfrm>
          </p:grpSpPr>
          <p:sp>
            <p:nvSpPr>
              <p:cNvPr name="Freeform 9" id="9"/>
              <p:cNvSpPr/>
              <p:nvPr/>
            </p:nvSpPr>
            <p:spPr>
              <a:xfrm flipH="false" flipV="false" rot="0">
                <a:off x="0" y="0"/>
                <a:ext cx="1257272" cy="1226755"/>
              </a:xfrm>
              <a:custGeom>
                <a:avLst/>
                <a:gdLst/>
                <a:ahLst/>
                <a:cxnLst/>
                <a:rect r="r" b="b" t="t" l="l"/>
                <a:pathLst>
                  <a:path h="1226755" w="1257272">
                    <a:moveTo>
                      <a:pt x="69717" y="0"/>
                    </a:moveTo>
                    <a:lnTo>
                      <a:pt x="1187555" y="0"/>
                    </a:lnTo>
                    <a:cubicBezTo>
                      <a:pt x="1226059" y="0"/>
                      <a:pt x="1257272" y="31214"/>
                      <a:pt x="1257272" y="69717"/>
                    </a:cubicBezTo>
                    <a:lnTo>
                      <a:pt x="1257272" y="1157038"/>
                    </a:lnTo>
                    <a:cubicBezTo>
                      <a:pt x="1257272" y="1195542"/>
                      <a:pt x="1226059" y="1226755"/>
                      <a:pt x="1187555" y="1226755"/>
                    </a:cubicBezTo>
                    <a:lnTo>
                      <a:pt x="69717" y="1226755"/>
                    </a:lnTo>
                    <a:cubicBezTo>
                      <a:pt x="31214" y="1226755"/>
                      <a:pt x="0" y="1195542"/>
                      <a:pt x="0" y="1157038"/>
                    </a:cubicBezTo>
                    <a:lnTo>
                      <a:pt x="0" y="69717"/>
                    </a:lnTo>
                    <a:cubicBezTo>
                      <a:pt x="0" y="31214"/>
                      <a:pt x="31214" y="0"/>
                      <a:pt x="69717" y="0"/>
                    </a:cubicBezTo>
                    <a:close/>
                  </a:path>
                </a:pathLst>
              </a:custGeom>
              <a:blipFill>
                <a:blip r:embed="rId6"/>
                <a:stretch>
                  <a:fillRect l="-23225" t="0" r="-23225" b="0"/>
                </a:stretch>
              </a:blipFill>
            </p:spPr>
          </p:sp>
        </p:grpSp>
      </p:grpSp>
      <p:sp>
        <p:nvSpPr>
          <p:cNvPr name="TextBox 10" id="10"/>
          <p:cNvSpPr txBox="true"/>
          <p:nvPr/>
        </p:nvSpPr>
        <p:spPr>
          <a:xfrm rot="0">
            <a:off x="1692040" y="1966204"/>
            <a:ext cx="7451960" cy="962660"/>
          </a:xfrm>
          <a:prstGeom prst="rect">
            <a:avLst/>
          </a:prstGeom>
        </p:spPr>
        <p:txBody>
          <a:bodyPr anchor="t" rtlCol="false" tIns="0" lIns="0" bIns="0" rIns="0">
            <a:spAutoFit/>
          </a:bodyPr>
          <a:lstStyle/>
          <a:p>
            <a:pPr algn="l" marL="0" indent="0" lvl="0">
              <a:lnSpc>
                <a:spcPts val="7840"/>
              </a:lnSpc>
              <a:spcBef>
                <a:spcPct val="0"/>
              </a:spcBef>
            </a:pPr>
            <a:r>
              <a:rPr lang="en-US" b="true" sz="5600">
                <a:solidFill>
                  <a:srgbClr val="003E7E"/>
                </a:solidFill>
                <a:latin typeface="Open Sans Bold"/>
                <a:ea typeface="Open Sans Bold"/>
                <a:cs typeface="Open Sans Bold"/>
                <a:sym typeface="Open Sans Bold"/>
              </a:rPr>
              <a:t>Title Heading</a:t>
            </a:r>
          </a:p>
        </p:txBody>
      </p:sp>
      <p:sp>
        <p:nvSpPr>
          <p:cNvPr name="TextBox 11" id="11"/>
          <p:cNvSpPr txBox="true"/>
          <p:nvPr/>
        </p:nvSpPr>
        <p:spPr>
          <a:xfrm rot="0">
            <a:off x="1692040" y="3337877"/>
            <a:ext cx="7222342" cy="4307206"/>
          </a:xfrm>
          <a:prstGeom prst="rect">
            <a:avLst/>
          </a:prstGeom>
        </p:spPr>
        <p:txBody>
          <a:bodyPr anchor="t" rtlCol="false" tIns="0" lIns="0" bIns="0" rIns="0">
            <a:spAutoFit/>
          </a:bodyPr>
          <a:lstStyle/>
          <a:p>
            <a:pPr algn="l" marL="388618" indent="-194309" lvl="1">
              <a:lnSpc>
                <a:spcPts val="3869"/>
              </a:lnSpc>
              <a:buAutoNum type="arabicPeriod" startAt="1"/>
            </a:pPr>
            <a:r>
              <a:rPr lang="en-US" b="true" sz="1799">
                <a:solidFill>
                  <a:srgbClr val="323232"/>
                </a:solidFill>
                <a:latin typeface="Open Sans Bold"/>
                <a:ea typeface="Open Sans Bold"/>
                <a:cs typeface="Open Sans Bold"/>
                <a:sym typeface="Open Sans Bold"/>
              </a:rPr>
              <a:t>L</a:t>
            </a:r>
            <a:r>
              <a:rPr lang="en-US" b="true" sz="1799" strike="noStrike" u="none">
                <a:solidFill>
                  <a:srgbClr val="323232"/>
                </a:solidFill>
                <a:latin typeface="Open Sans Bold"/>
                <a:ea typeface="Open Sans Bold"/>
                <a:cs typeface="Open Sans Bold"/>
                <a:sym typeface="Open Sans Bold"/>
              </a:rPr>
              <a:t>orem ipsum dolor sit amet: </a:t>
            </a:r>
            <a:r>
              <a:rPr lang="en-US" sz="1799" strike="noStrike" u="none">
                <a:solidFill>
                  <a:srgbClr val="323232"/>
                </a:solidFill>
                <a:latin typeface="Open Sans"/>
                <a:ea typeface="Open Sans"/>
                <a:cs typeface="Open Sans"/>
                <a:sym typeface="Open Sans"/>
              </a:rPr>
              <a:t>Consectetur adipiscing elit.</a:t>
            </a:r>
          </a:p>
          <a:p>
            <a:pPr algn="l" marL="388618" indent="-194309" lvl="1">
              <a:lnSpc>
                <a:spcPts val="3869"/>
              </a:lnSpc>
              <a:buAutoNum type="arabicPeriod" startAt="1"/>
            </a:pPr>
            <a:r>
              <a:rPr lang="en-US" b="true" sz="1799" strike="noStrike" u="none">
                <a:solidFill>
                  <a:srgbClr val="323232"/>
                </a:solidFill>
                <a:latin typeface="Open Sans Bold"/>
                <a:ea typeface="Open Sans Bold"/>
                <a:cs typeface="Open Sans Bold"/>
                <a:sym typeface="Open Sans Bold"/>
              </a:rPr>
              <a:t>Sed do eiusmod tempor incididunt: </a:t>
            </a:r>
            <a:r>
              <a:rPr lang="en-US" sz="1799" strike="noStrike" u="none">
                <a:solidFill>
                  <a:srgbClr val="323232"/>
                </a:solidFill>
                <a:latin typeface="Open Sans"/>
                <a:ea typeface="Open Sans"/>
                <a:cs typeface="Open Sans"/>
                <a:sym typeface="Open Sans"/>
              </a:rPr>
              <a:t>Ut labore et dolore magna aliqua.</a:t>
            </a:r>
          </a:p>
          <a:p>
            <a:pPr algn="l" marL="388618" indent="-194309" lvl="1">
              <a:lnSpc>
                <a:spcPts val="3869"/>
              </a:lnSpc>
              <a:buAutoNum type="arabicPeriod" startAt="1"/>
            </a:pPr>
            <a:r>
              <a:rPr lang="en-US" b="true" sz="1799" strike="noStrike" u="none">
                <a:solidFill>
                  <a:srgbClr val="323232"/>
                </a:solidFill>
                <a:latin typeface="Open Sans Bold"/>
                <a:ea typeface="Open Sans Bold"/>
                <a:cs typeface="Open Sans Bold"/>
                <a:sym typeface="Open Sans Bold"/>
              </a:rPr>
              <a:t>Ut</a:t>
            </a:r>
            <a:r>
              <a:rPr lang="en-US" sz="1799" strike="noStrike" u="none">
                <a:solidFill>
                  <a:srgbClr val="323232"/>
                </a:solidFill>
                <a:latin typeface="Open Sans"/>
                <a:ea typeface="Open Sans"/>
                <a:cs typeface="Open Sans"/>
                <a:sym typeface="Open Sans"/>
              </a:rPr>
              <a:t> </a:t>
            </a:r>
            <a:r>
              <a:rPr lang="en-US" b="true" sz="1799" strike="noStrike" u="none">
                <a:solidFill>
                  <a:srgbClr val="323232"/>
                </a:solidFill>
                <a:latin typeface="Open Sans Bold"/>
                <a:ea typeface="Open Sans Bold"/>
                <a:cs typeface="Open Sans Bold"/>
                <a:sym typeface="Open Sans Bold"/>
              </a:rPr>
              <a:t>enim ad minim veniam:</a:t>
            </a:r>
            <a:r>
              <a:rPr lang="en-US" sz="1799" strike="noStrike" u="none">
                <a:solidFill>
                  <a:srgbClr val="323232"/>
                </a:solidFill>
                <a:latin typeface="Open Sans"/>
                <a:ea typeface="Open Sans"/>
                <a:cs typeface="Open Sans"/>
                <a:sym typeface="Open Sans"/>
              </a:rPr>
              <a:t> Quis nostrud exercitation ullamco laboris nisi ut aliquip ex ea commodo consequat.</a:t>
            </a:r>
          </a:p>
          <a:p>
            <a:pPr algn="l" marL="388618" indent="-194309" lvl="1">
              <a:lnSpc>
                <a:spcPts val="3869"/>
              </a:lnSpc>
              <a:buAutoNum type="arabicPeriod" startAt="1"/>
            </a:pPr>
            <a:r>
              <a:rPr lang="en-US" b="true" sz="1799" strike="noStrike" u="none">
                <a:solidFill>
                  <a:srgbClr val="323232"/>
                </a:solidFill>
                <a:latin typeface="Open Sans Bold"/>
                <a:ea typeface="Open Sans Bold"/>
                <a:cs typeface="Open Sans Bold"/>
                <a:sym typeface="Open Sans Bold"/>
              </a:rPr>
              <a:t>Duis aute irure dolor in reprehenderit: </a:t>
            </a:r>
            <a:r>
              <a:rPr lang="en-US" sz="1799" strike="noStrike" u="none">
                <a:solidFill>
                  <a:srgbClr val="323232"/>
                </a:solidFill>
                <a:latin typeface="Open Sans"/>
                <a:ea typeface="Open Sans"/>
                <a:cs typeface="Open Sans"/>
                <a:sym typeface="Open Sans"/>
              </a:rPr>
              <a:t>In voluptate velit esse cillum dolore eu fugiat nulla pariatur.</a:t>
            </a:r>
          </a:p>
          <a:p>
            <a:pPr algn="l" marL="388618" indent="-194309" lvl="1">
              <a:lnSpc>
                <a:spcPts val="3869"/>
              </a:lnSpc>
              <a:buAutoNum type="arabicPeriod" startAt="1"/>
            </a:pPr>
            <a:r>
              <a:rPr lang="en-US" b="true" sz="1799" strike="noStrike" u="none">
                <a:solidFill>
                  <a:srgbClr val="323232"/>
                </a:solidFill>
                <a:latin typeface="Open Sans Bold"/>
                <a:ea typeface="Open Sans Bold"/>
                <a:cs typeface="Open Sans Bold"/>
                <a:sym typeface="Open Sans Bold"/>
              </a:rPr>
              <a:t>Excepteur sint occaecat cupidatat non proident:</a:t>
            </a:r>
            <a:r>
              <a:rPr lang="en-US" sz="1799" strike="noStrike" u="none">
                <a:solidFill>
                  <a:srgbClr val="323232"/>
                </a:solidFill>
                <a:latin typeface="Open Sans"/>
                <a:ea typeface="Open Sans"/>
                <a:cs typeface="Open Sans"/>
                <a:sym typeface="Open Sans"/>
              </a:rPr>
              <a:t> Sunt in culpa qui officia deserunt mollit anim id est laborum.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grpSp>
        <p:nvGrpSpPr>
          <p:cNvPr name="Group 2" id="2"/>
          <p:cNvGrpSpPr/>
          <p:nvPr/>
        </p:nvGrpSpPr>
        <p:grpSpPr>
          <a:xfrm rot="0">
            <a:off x="9158617" y="0"/>
            <a:ext cx="9129383" cy="10287000"/>
            <a:chOff x="0" y="0"/>
            <a:chExt cx="1414380" cy="1593725"/>
          </a:xfrm>
        </p:grpSpPr>
        <p:sp>
          <p:nvSpPr>
            <p:cNvPr name="Freeform 3" id="3"/>
            <p:cNvSpPr/>
            <p:nvPr/>
          </p:nvSpPr>
          <p:spPr>
            <a:xfrm flipH="false" flipV="false" rot="0">
              <a:off x="0" y="0"/>
              <a:ext cx="1414380" cy="1593725"/>
            </a:xfrm>
            <a:custGeom>
              <a:avLst/>
              <a:gdLst/>
              <a:ahLst/>
              <a:cxnLst/>
              <a:rect r="r" b="b" t="t" l="l"/>
              <a:pathLst>
                <a:path h="1593725" w="1414380">
                  <a:moveTo>
                    <a:pt x="0" y="0"/>
                  </a:moveTo>
                  <a:lnTo>
                    <a:pt x="1414380" y="0"/>
                  </a:lnTo>
                  <a:lnTo>
                    <a:pt x="1414380" y="1593725"/>
                  </a:lnTo>
                  <a:lnTo>
                    <a:pt x="0" y="1593725"/>
                  </a:lnTo>
                  <a:close/>
                </a:path>
              </a:pathLst>
            </a:custGeom>
            <a:blipFill>
              <a:blip r:embed="rId2"/>
              <a:stretch>
                <a:fillRect l="-34562" t="0" r="-34562" b="0"/>
              </a:stretch>
            </a:blipFill>
          </p:spPr>
        </p:sp>
      </p:grpSp>
      <p:sp>
        <p:nvSpPr>
          <p:cNvPr name="Freeform 4" id="4"/>
          <p:cNvSpPr/>
          <p:nvPr/>
        </p:nvSpPr>
        <p:spPr>
          <a:xfrm flipH="false" flipV="false" rot="0">
            <a:off x="0" y="8145568"/>
            <a:ext cx="18288000" cy="2141432"/>
          </a:xfrm>
          <a:custGeom>
            <a:avLst/>
            <a:gdLst/>
            <a:ahLst/>
            <a:cxnLst/>
            <a:rect r="r" b="b" t="t" l="l"/>
            <a:pathLst>
              <a:path h="2141432" w="18288000">
                <a:moveTo>
                  <a:pt x="0" y="0"/>
                </a:moveTo>
                <a:lnTo>
                  <a:pt x="18288000" y="0"/>
                </a:lnTo>
                <a:lnTo>
                  <a:pt x="18288000" y="2141432"/>
                </a:lnTo>
                <a:lnTo>
                  <a:pt x="0" y="2141432"/>
                </a:lnTo>
                <a:lnTo>
                  <a:pt x="0" y="0"/>
                </a:lnTo>
                <a:close/>
              </a:path>
            </a:pathLst>
          </a:custGeom>
          <a:blipFill>
            <a:blip r:embed="rId3">
              <a:extLst>
                <a:ext uri="{96DAC541-7B7A-43D3-8B79-37D633B846F1}">
                  <asvg:svgBlip xmlns:asvg="http://schemas.microsoft.com/office/drawing/2016/SVG/main" r:embed="rId4"/>
                </a:ext>
              </a:extLst>
            </a:blip>
            <a:stretch>
              <a:fillRect l="0" t="0" r="-26602" b="-287878"/>
            </a:stretch>
          </a:blipFill>
        </p:spPr>
      </p:sp>
      <p:sp>
        <p:nvSpPr>
          <p:cNvPr name="Freeform 5" id="5"/>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692040" y="1966204"/>
            <a:ext cx="6151536" cy="962660"/>
          </a:xfrm>
          <a:prstGeom prst="rect">
            <a:avLst/>
          </a:prstGeom>
        </p:spPr>
        <p:txBody>
          <a:bodyPr anchor="t" rtlCol="false" tIns="0" lIns="0" bIns="0" rIns="0">
            <a:spAutoFit/>
          </a:bodyPr>
          <a:lstStyle/>
          <a:p>
            <a:pPr algn="l" marL="0" indent="0" lvl="0">
              <a:lnSpc>
                <a:spcPts val="7840"/>
              </a:lnSpc>
              <a:spcBef>
                <a:spcPct val="0"/>
              </a:spcBef>
            </a:pPr>
            <a:r>
              <a:rPr lang="en-US" b="true" sz="5600">
                <a:solidFill>
                  <a:srgbClr val="003E7E"/>
                </a:solidFill>
                <a:latin typeface="Open Sans Bold"/>
                <a:ea typeface="Open Sans Bold"/>
                <a:cs typeface="Open Sans Bold"/>
                <a:sym typeface="Open Sans Bold"/>
              </a:rPr>
              <a:t>Title </a:t>
            </a:r>
            <a:r>
              <a:rPr lang="en-US" sz="5600">
                <a:solidFill>
                  <a:srgbClr val="003E7E"/>
                </a:solidFill>
                <a:latin typeface="Open Sans"/>
                <a:ea typeface="Open Sans"/>
                <a:cs typeface="Open Sans"/>
                <a:sym typeface="Open Sans"/>
              </a:rPr>
              <a:t>Heading</a:t>
            </a:r>
          </a:p>
        </p:txBody>
      </p:sp>
      <p:sp>
        <p:nvSpPr>
          <p:cNvPr name="TextBox 7" id="7"/>
          <p:cNvSpPr txBox="true"/>
          <p:nvPr/>
        </p:nvSpPr>
        <p:spPr>
          <a:xfrm rot="0">
            <a:off x="1692040" y="3443995"/>
            <a:ext cx="6151536" cy="4671060"/>
          </a:xfrm>
          <a:prstGeom prst="rect">
            <a:avLst/>
          </a:prstGeom>
        </p:spPr>
        <p:txBody>
          <a:bodyPr anchor="t" rtlCol="false" tIns="0" lIns="0" bIns="0" rIns="0">
            <a:spAutoFit/>
          </a:bodyPr>
          <a:lstStyle/>
          <a:p>
            <a:pPr algn="l">
              <a:lnSpc>
                <a:spcPts val="2879"/>
              </a:lnSpc>
            </a:pPr>
            <a:r>
              <a:rPr lang="en-US" sz="1799">
                <a:solidFill>
                  <a:srgbClr val="323232"/>
                </a:solidFill>
                <a:latin typeface="Open Sans"/>
                <a:ea typeface="Open Sans"/>
                <a:cs typeface="Open Sans"/>
                <a:sym typeface="Open Sans"/>
              </a:rPr>
              <a:t>Lorem ipsum dolor sit amet, consectetur adipiscing elit. Sed hendrerit ac ante in mattis. Ut mattis nunc enim, sit amet blandit augue iaculis vel. Sed sagittis enim in mauris tristique, ut malesuada elit volutpat. Praesent porta tortor eget arcu pharetra venenatis. </a:t>
            </a:r>
          </a:p>
          <a:p>
            <a:pPr algn="l">
              <a:lnSpc>
                <a:spcPts val="2879"/>
              </a:lnSpc>
            </a:pPr>
          </a:p>
          <a:p>
            <a:pPr algn="l">
              <a:lnSpc>
                <a:spcPts val="2879"/>
              </a:lnSpc>
            </a:pPr>
            <a:r>
              <a:rPr lang="en-US" sz="1799">
                <a:solidFill>
                  <a:srgbClr val="323232"/>
                </a:solidFill>
                <a:latin typeface="Open Sans"/>
                <a:ea typeface="Open Sans"/>
                <a:cs typeface="Open Sans"/>
                <a:sym typeface="Open Sans"/>
              </a:rPr>
              <a:t>Proin egestas, diam nec porta dictum, erat dolor egestas risus, quis porttitor lectus turpis sit amet ipsum. Nulla eget sem vel arcu tempor pharetra. Etiam id luctus nibh, et tincidunt elit.</a:t>
            </a:r>
          </a:p>
          <a:p>
            <a:pPr algn="l">
              <a:lnSpc>
                <a:spcPts val="2879"/>
              </a:lnSpc>
            </a:pPr>
          </a:p>
          <a:p>
            <a:pPr algn="l">
              <a:lnSpc>
                <a:spcPts val="2879"/>
              </a:lnSpc>
            </a:pPr>
            <a:r>
              <a:rPr lang="en-US" sz="1799">
                <a:solidFill>
                  <a:srgbClr val="323232"/>
                </a:solidFill>
                <a:latin typeface="Open Sans"/>
                <a:ea typeface="Open Sans"/>
                <a:cs typeface="Open Sans"/>
                <a:sym typeface="Open Sans"/>
              </a:rPr>
              <a:t>Lorem ipsum dolor sit amet, consectetur adipiscing elit. Sed hendrerit ac ante in mattis.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grpSp>
        <p:nvGrpSpPr>
          <p:cNvPr name="Group 2" id="2"/>
          <p:cNvGrpSpPr/>
          <p:nvPr/>
        </p:nvGrpSpPr>
        <p:grpSpPr>
          <a:xfrm rot="0">
            <a:off x="0" y="0"/>
            <a:ext cx="9129383" cy="10287000"/>
            <a:chOff x="0" y="0"/>
            <a:chExt cx="1414380" cy="1593725"/>
          </a:xfrm>
        </p:grpSpPr>
        <p:sp>
          <p:nvSpPr>
            <p:cNvPr name="Freeform 3" id="3"/>
            <p:cNvSpPr/>
            <p:nvPr/>
          </p:nvSpPr>
          <p:spPr>
            <a:xfrm flipH="false" flipV="false" rot="0">
              <a:off x="0" y="0"/>
              <a:ext cx="1414380" cy="1593725"/>
            </a:xfrm>
            <a:custGeom>
              <a:avLst/>
              <a:gdLst/>
              <a:ahLst/>
              <a:cxnLst/>
              <a:rect r="r" b="b" t="t" l="l"/>
              <a:pathLst>
                <a:path h="1593725" w="1414380">
                  <a:moveTo>
                    <a:pt x="0" y="0"/>
                  </a:moveTo>
                  <a:lnTo>
                    <a:pt x="1414380" y="0"/>
                  </a:lnTo>
                  <a:lnTo>
                    <a:pt x="1414380" y="1593725"/>
                  </a:lnTo>
                  <a:lnTo>
                    <a:pt x="0" y="1593725"/>
                  </a:lnTo>
                  <a:close/>
                </a:path>
              </a:pathLst>
            </a:custGeom>
            <a:blipFill>
              <a:blip r:embed="rId2"/>
              <a:stretch>
                <a:fillRect l="-34562" t="0" r="-34562" b="0"/>
              </a:stretch>
            </a:blipFill>
          </p:spPr>
        </p:sp>
      </p:grpSp>
      <p:sp>
        <p:nvSpPr>
          <p:cNvPr name="Freeform 4" id="4"/>
          <p:cNvSpPr/>
          <p:nvPr/>
        </p:nvSpPr>
        <p:spPr>
          <a:xfrm flipH="false" flipV="false" rot="0">
            <a:off x="0" y="8145568"/>
            <a:ext cx="18288000" cy="2141432"/>
          </a:xfrm>
          <a:custGeom>
            <a:avLst/>
            <a:gdLst/>
            <a:ahLst/>
            <a:cxnLst/>
            <a:rect r="r" b="b" t="t" l="l"/>
            <a:pathLst>
              <a:path h="2141432" w="18288000">
                <a:moveTo>
                  <a:pt x="0" y="0"/>
                </a:moveTo>
                <a:lnTo>
                  <a:pt x="18288000" y="0"/>
                </a:lnTo>
                <a:lnTo>
                  <a:pt x="18288000" y="2141432"/>
                </a:lnTo>
                <a:lnTo>
                  <a:pt x="0" y="2141432"/>
                </a:lnTo>
                <a:lnTo>
                  <a:pt x="0" y="0"/>
                </a:lnTo>
                <a:close/>
              </a:path>
            </a:pathLst>
          </a:custGeom>
          <a:blipFill>
            <a:blip r:embed="rId3">
              <a:extLst>
                <a:ext uri="{96DAC541-7B7A-43D3-8B79-37D633B846F1}">
                  <asvg:svgBlip xmlns:asvg="http://schemas.microsoft.com/office/drawing/2016/SVG/main" r:embed="rId4"/>
                </a:ext>
              </a:extLst>
            </a:blip>
            <a:stretch>
              <a:fillRect l="0" t="0" r="-26602" b="-287878"/>
            </a:stretch>
          </a:blipFill>
        </p:spPr>
      </p:sp>
      <p:sp>
        <p:nvSpPr>
          <p:cNvPr name="Freeform 5" id="5"/>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0238665" y="1966204"/>
            <a:ext cx="6315953" cy="962660"/>
          </a:xfrm>
          <a:prstGeom prst="rect">
            <a:avLst/>
          </a:prstGeom>
        </p:spPr>
        <p:txBody>
          <a:bodyPr anchor="t" rtlCol="false" tIns="0" lIns="0" bIns="0" rIns="0">
            <a:spAutoFit/>
          </a:bodyPr>
          <a:lstStyle/>
          <a:p>
            <a:pPr algn="l" marL="0" indent="0" lvl="0">
              <a:lnSpc>
                <a:spcPts val="7840"/>
              </a:lnSpc>
              <a:spcBef>
                <a:spcPct val="0"/>
              </a:spcBef>
            </a:pPr>
            <a:r>
              <a:rPr lang="en-US" b="true" sz="5600">
                <a:solidFill>
                  <a:srgbClr val="003E7E"/>
                </a:solidFill>
                <a:latin typeface="Open Sans Bold"/>
                <a:ea typeface="Open Sans Bold"/>
                <a:cs typeface="Open Sans Bold"/>
                <a:sym typeface="Open Sans Bold"/>
              </a:rPr>
              <a:t>Title </a:t>
            </a:r>
            <a:r>
              <a:rPr lang="en-US" sz="5600">
                <a:solidFill>
                  <a:srgbClr val="003E7E"/>
                </a:solidFill>
                <a:latin typeface="Open Sans"/>
                <a:ea typeface="Open Sans"/>
                <a:cs typeface="Open Sans"/>
                <a:sym typeface="Open Sans"/>
              </a:rPr>
              <a:t>Heading</a:t>
            </a:r>
          </a:p>
        </p:txBody>
      </p:sp>
      <p:sp>
        <p:nvSpPr>
          <p:cNvPr name="TextBox 7" id="7"/>
          <p:cNvSpPr txBox="true"/>
          <p:nvPr/>
        </p:nvSpPr>
        <p:spPr>
          <a:xfrm rot="0">
            <a:off x="10238665" y="3443995"/>
            <a:ext cx="6151536" cy="4671060"/>
          </a:xfrm>
          <a:prstGeom prst="rect">
            <a:avLst/>
          </a:prstGeom>
        </p:spPr>
        <p:txBody>
          <a:bodyPr anchor="t" rtlCol="false" tIns="0" lIns="0" bIns="0" rIns="0">
            <a:spAutoFit/>
          </a:bodyPr>
          <a:lstStyle/>
          <a:p>
            <a:pPr algn="l">
              <a:lnSpc>
                <a:spcPts val="2879"/>
              </a:lnSpc>
            </a:pPr>
            <a:r>
              <a:rPr lang="en-US" sz="1799">
                <a:solidFill>
                  <a:srgbClr val="323232"/>
                </a:solidFill>
                <a:latin typeface="Open Sans"/>
                <a:ea typeface="Open Sans"/>
                <a:cs typeface="Open Sans"/>
                <a:sym typeface="Open Sans"/>
              </a:rPr>
              <a:t>Lorem ipsum dolor sit amet, consectetur adipiscing elit. Sed hendrerit ac ante in mattis. Ut mattis nunc enim, sit amet blandit augue iaculis vel. Sed sagittis enim in mauris tristique, ut malesuada elit volutpat. Praesent porta tortor eget arcu pharetra venenatis. </a:t>
            </a:r>
          </a:p>
          <a:p>
            <a:pPr algn="l">
              <a:lnSpc>
                <a:spcPts val="2879"/>
              </a:lnSpc>
            </a:pPr>
          </a:p>
          <a:p>
            <a:pPr algn="l">
              <a:lnSpc>
                <a:spcPts val="2879"/>
              </a:lnSpc>
            </a:pPr>
            <a:r>
              <a:rPr lang="en-US" sz="1799">
                <a:solidFill>
                  <a:srgbClr val="323232"/>
                </a:solidFill>
                <a:latin typeface="Open Sans"/>
                <a:ea typeface="Open Sans"/>
                <a:cs typeface="Open Sans"/>
                <a:sym typeface="Open Sans"/>
              </a:rPr>
              <a:t>Proin egestas, diam nec porta dictum, erat dolor egestas risus, quis porttitor lectus turpis sit amet ipsum. Nulla eget sem vel arcu tempor pharetra. Etiam id luctus nibh, et tincidunt elit.</a:t>
            </a:r>
          </a:p>
          <a:p>
            <a:pPr algn="l">
              <a:lnSpc>
                <a:spcPts val="2879"/>
              </a:lnSpc>
            </a:pPr>
          </a:p>
          <a:p>
            <a:pPr algn="l">
              <a:lnSpc>
                <a:spcPts val="2879"/>
              </a:lnSpc>
            </a:pPr>
            <a:r>
              <a:rPr lang="en-US" sz="1799">
                <a:solidFill>
                  <a:srgbClr val="323232"/>
                </a:solidFill>
                <a:latin typeface="Open Sans"/>
                <a:ea typeface="Open Sans"/>
                <a:cs typeface="Open Sans"/>
                <a:sym typeface="Open Sans"/>
              </a:rPr>
              <a:t>Lorem ipsum dolor sit amet, consectetur adipiscing elit. Sed hendrerit ac ante in mattis.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8991"/>
            <a:ext cx="18258766" cy="2138009"/>
          </a:xfrm>
          <a:custGeom>
            <a:avLst/>
            <a:gdLst/>
            <a:ahLst/>
            <a:cxnLst/>
            <a:rect r="r" b="b" t="t" l="l"/>
            <a:pathLst>
              <a:path h="2138009" w="18258766">
                <a:moveTo>
                  <a:pt x="0" y="0"/>
                </a:moveTo>
                <a:lnTo>
                  <a:pt x="18258766" y="0"/>
                </a:lnTo>
                <a:lnTo>
                  <a:pt x="18258766" y="2138009"/>
                </a:lnTo>
                <a:lnTo>
                  <a:pt x="0" y="2138009"/>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053006" y="2807687"/>
            <a:ext cx="5624389" cy="4316539"/>
          </a:xfrm>
          <a:prstGeom prst="rect">
            <a:avLst/>
          </a:prstGeom>
        </p:spPr>
        <p:txBody>
          <a:bodyPr anchor="t" rtlCol="false" tIns="0" lIns="0" bIns="0" rIns="0">
            <a:spAutoFit/>
          </a:bodyPr>
          <a:lstStyle/>
          <a:p>
            <a:pPr algn="l">
              <a:lnSpc>
                <a:spcPts val="8599"/>
              </a:lnSpc>
            </a:pPr>
            <a:r>
              <a:rPr lang="en-US" sz="6615">
                <a:solidFill>
                  <a:srgbClr val="323232"/>
                </a:solidFill>
                <a:latin typeface="Open Sans"/>
                <a:ea typeface="Open Sans"/>
                <a:cs typeface="Open Sans"/>
                <a:sym typeface="Open Sans"/>
              </a:rPr>
              <a:t>Some</a:t>
            </a:r>
          </a:p>
          <a:p>
            <a:pPr algn="l">
              <a:lnSpc>
                <a:spcPts val="8599"/>
              </a:lnSpc>
            </a:pPr>
            <a:r>
              <a:rPr lang="en-US" sz="6615" b="true">
                <a:solidFill>
                  <a:srgbClr val="3279AE"/>
                </a:solidFill>
                <a:latin typeface="Open Sans Bold"/>
                <a:ea typeface="Open Sans Bold"/>
                <a:cs typeface="Open Sans Bold"/>
                <a:sym typeface="Open Sans Bold"/>
              </a:rPr>
              <a:t>Points</a:t>
            </a:r>
          </a:p>
          <a:p>
            <a:pPr algn="l">
              <a:lnSpc>
                <a:spcPts val="8599"/>
              </a:lnSpc>
            </a:pPr>
            <a:r>
              <a:rPr lang="en-US" sz="6615" b="true">
                <a:solidFill>
                  <a:srgbClr val="3279AE"/>
                </a:solidFill>
                <a:latin typeface="Open Sans Bold"/>
                <a:ea typeface="Open Sans Bold"/>
                <a:cs typeface="Open Sans Bold"/>
                <a:sym typeface="Open Sans Bold"/>
              </a:rPr>
              <a:t>For a</a:t>
            </a:r>
            <a:r>
              <a:rPr lang="en-US" sz="6615">
                <a:solidFill>
                  <a:srgbClr val="3279AE"/>
                </a:solidFill>
                <a:latin typeface="Open Sans"/>
                <a:ea typeface="Open Sans"/>
                <a:cs typeface="Open Sans"/>
                <a:sym typeface="Open Sans"/>
              </a:rPr>
              <a:t> </a:t>
            </a:r>
            <a:r>
              <a:rPr lang="en-US" sz="6615">
                <a:solidFill>
                  <a:srgbClr val="323232"/>
                </a:solidFill>
                <a:latin typeface="Open Sans"/>
                <a:ea typeface="Open Sans"/>
                <a:cs typeface="Open Sans"/>
                <a:sym typeface="Open Sans"/>
              </a:rPr>
              <a:t>Good</a:t>
            </a:r>
          </a:p>
          <a:p>
            <a:pPr algn="l" marL="0" indent="0" lvl="0">
              <a:lnSpc>
                <a:spcPts val="8599"/>
              </a:lnSpc>
            </a:pPr>
            <a:r>
              <a:rPr lang="en-US" sz="6615">
                <a:solidFill>
                  <a:srgbClr val="323232"/>
                </a:solidFill>
                <a:latin typeface="Open Sans"/>
                <a:ea typeface="Open Sans"/>
                <a:cs typeface="Open Sans"/>
                <a:sym typeface="Open Sans"/>
              </a:rPr>
              <a:t>Presentation</a:t>
            </a:r>
          </a:p>
        </p:txBody>
      </p:sp>
      <p:grpSp>
        <p:nvGrpSpPr>
          <p:cNvPr name="Group 5" id="5"/>
          <p:cNvGrpSpPr/>
          <p:nvPr/>
        </p:nvGrpSpPr>
        <p:grpSpPr>
          <a:xfrm rot="0">
            <a:off x="10054225" y="2315237"/>
            <a:ext cx="6151536" cy="5358590"/>
            <a:chOff x="0" y="0"/>
            <a:chExt cx="8202048" cy="7144786"/>
          </a:xfrm>
        </p:grpSpPr>
        <p:sp>
          <p:nvSpPr>
            <p:cNvPr name="TextBox 6" id="6"/>
            <p:cNvSpPr txBox="true"/>
            <p:nvPr/>
          </p:nvSpPr>
          <p:spPr>
            <a:xfrm rot="0">
              <a:off x="0" y="-57150"/>
              <a:ext cx="8202048" cy="3796031"/>
            </a:xfrm>
            <a:prstGeom prst="rect">
              <a:avLst/>
            </a:prstGeom>
          </p:spPr>
          <p:txBody>
            <a:bodyPr anchor="t" rtlCol="false" tIns="0" lIns="0" bIns="0" rIns="0">
              <a:spAutoFit/>
            </a:bodyPr>
            <a:lstStyle/>
            <a:p>
              <a:pPr algn="l">
                <a:lnSpc>
                  <a:spcPts val="2879"/>
                </a:lnSpc>
              </a:pPr>
              <a:r>
                <a:rPr lang="en-US" sz="1799">
                  <a:solidFill>
                    <a:srgbClr val="323232"/>
                  </a:solidFill>
                  <a:latin typeface="Open Sans"/>
                  <a:ea typeface="Open Sans"/>
                  <a:cs typeface="Open Sans"/>
                  <a:sym typeface="Open Sans"/>
                </a:rPr>
                <a:t>Lorem ipsum dolor sit amet, consectetur adipiscing elit. Sed hendrerit ac ante in mattis. Ut mattis nunc enim, sit amet blandit augue iaculis vel. Sed sagittis enim in mauris tristique, ut malesuada elit volutpat. Praesent porta tortor eget arcu pharetra venenatis. Proin egestas, diam nec porta dictum, erat dolor egestas risus, quis porttitor lectus turpis sit amet ipsum. Nulla eget sem vel arcu tempor pharetra. Etiam id luctus nibh, et tincidunt elit.</a:t>
              </a:r>
            </a:p>
          </p:txBody>
        </p:sp>
        <p:sp>
          <p:nvSpPr>
            <p:cNvPr name="TextBox 7" id="7"/>
            <p:cNvSpPr txBox="true"/>
            <p:nvPr/>
          </p:nvSpPr>
          <p:spPr>
            <a:xfrm rot="0">
              <a:off x="0" y="4265695"/>
              <a:ext cx="8202048" cy="900431"/>
            </a:xfrm>
            <a:prstGeom prst="rect">
              <a:avLst/>
            </a:prstGeom>
          </p:spPr>
          <p:txBody>
            <a:bodyPr anchor="t" rtlCol="false" tIns="0" lIns="0" bIns="0" rIns="0">
              <a:spAutoFit/>
            </a:bodyPr>
            <a:lstStyle/>
            <a:p>
              <a:pPr algn="l">
                <a:lnSpc>
                  <a:spcPts val="2879"/>
                </a:lnSpc>
              </a:pPr>
              <a:r>
                <a:rPr lang="en-US" sz="1799">
                  <a:solidFill>
                    <a:srgbClr val="323232"/>
                  </a:solidFill>
                  <a:latin typeface="Open Sans"/>
                  <a:ea typeface="Open Sans"/>
                  <a:cs typeface="Open Sans"/>
                  <a:sym typeface="Open Sans"/>
                </a:rPr>
                <a:t>Lorem ipsum dolor sit amet, consectetur adipiscing elit. Sed hendrerit ac ante in mattis. </a:t>
              </a:r>
            </a:p>
          </p:txBody>
        </p:sp>
        <p:sp>
          <p:nvSpPr>
            <p:cNvPr name="TextBox 8" id="8"/>
            <p:cNvSpPr txBox="true"/>
            <p:nvPr/>
          </p:nvSpPr>
          <p:spPr>
            <a:xfrm rot="0">
              <a:off x="0" y="5664601"/>
              <a:ext cx="8202048" cy="1480186"/>
            </a:xfrm>
            <a:prstGeom prst="rect">
              <a:avLst/>
            </a:prstGeom>
          </p:spPr>
          <p:txBody>
            <a:bodyPr anchor="t" rtlCol="false" tIns="0" lIns="0" bIns="0" rIns="0">
              <a:spAutoFit/>
            </a:bodyPr>
            <a:lstStyle/>
            <a:p>
              <a:pPr algn="l" marL="388618" indent="-194309" lvl="1">
                <a:lnSpc>
                  <a:spcPts val="3149"/>
                </a:lnSpc>
                <a:buFont typeface="Arial"/>
                <a:buChar char="•"/>
              </a:pPr>
              <a:r>
                <a:rPr lang="en-US" sz="1799">
                  <a:solidFill>
                    <a:srgbClr val="323232"/>
                  </a:solidFill>
                  <a:latin typeface="Open Sans"/>
                  <a:ea typeface="Open Sans"/>
                  <a:cs typeface="Open Sans"/>
                  <a:sym typeface="Open Sans"/>
                </a:rPr>
                <a:t>Lorem ipsum dolor </a:t>
              </a:r>
            </a:p>
            <a:p>
              <a:pPr algn="l" marL="388618" indent="-194309" lvl="1">
                <a:lnSpc>
                  <a:spcPts val="3149"/>
                </a:lnSpc>
                <a:buFont typeface="Arial"/>
                <a:buChar char="•"/>
              </a:pPr>
              <a:r>
                <a:rPr lang="en-US" sz="1799">
                  <a:solidFill>
                    <a:srgbClr val="323232"/>
                  </a:solidFill>
                  <a:latin typeface="Open Sans"/>
                  <a:ea typeface="Open Sans"/>
                  <a:cs typeface="Open Sans"/>
                  <a:sym typeface="Open Sans"/>
                </a:rPr>
                <a:t>Sit amet consectetur adipiscing elit </a:t>
              </a:r>
            </a:p>
            <a:p>
              <a:pPr algn="l" marL="388618" indent="-194309" lvl="1">
                <a:lnSpc>
                  <a:spcPts val="3149"/>
                </a:lnSpc>
                <a:buFont typeface="Arial"/>
                <a:buChar char="•"/>
              </a:pPr>
              <a:r>
                <a:rPr lang="en-US" sz="1799">
                  <a:solidFill>
                    <a:srgbClr val="323232"/>
                  </a:solidFill>
                  <a:latin typeface="Open Sans"/>
                  <a:ea typeface="Open Sans"/>
                  <a:cs typeface="Open Sans"/>
                  <a:sym typeface="Open Sans"/>
                </a:rPr>
                <a:t>Sed hendrerit ac ante in mattis. </a:t>
              </a:r>
            </a:p>
          </p:txBody>
        </p:sp>
      </p:grpSp>
      <p:sp>
        <p:nvSpPr>
          <p:cNvPr name="AutoShape 9" id="9"/>
          <p:cNvSpPr/>
          <p:nvPr/>
        </p:nvSpPr>
        <p:spPr>
          <a:xfrm flipH="true">
            <a:off x="8558800" y="2287119"/>
            <a:ext cx="0" cy="5414826"/>
          </a:xfrm>
          <a:prstGeom prst="line">
            <a:avLst/>
          </a:prstGeom>
          <a:ln cap="flat" w="19050">
            <a:solidFill>
              <a:srgbClr val="003E7E"/>
            </a:solidFill>
            <a:prstDash val="solid"/>
            <a:headEnd type="none" len="sm" w="sm"/>
            <a:tailEnd type="none" len="sm" w="sm"/>
          </a:ln>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8991"/>
            <a:ext cx="18258766" cy="2138009"/>
          </a:xfrm>
          <a:custGeom>
            <a:avLst/>
            <a:gdLst/>
            <a:ahLst/>
            <a:cxnLst/>
            <a:rect r="r" b="b" t="t" l="l"/>
            <a:pathLst>
              <a:path h="2138009" w="18258766">
                <a:moveTo>
                  <a:pt x="0" y="0"/>
                </a:moveTo>
                <a:lnTo>
                  <a:pt x="18258766" y="0"/>
                </a:lnTo>
                <a:lnTo>
                  <a:pt x="18258766" y="2138009"/>
                </a:lnTo>
                <a:lnTo>
                  <a:pt x="0" y="2138009"/>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9797039" y="1028700"/>
            <a:ext cx="3299116" cy="2520718"/>
            <a:chOff x="0" y="0"/>
            <a:chExt cx="812800" cy="621027"/>
          </a:xfrm>
        </p:grpSpPr>
        <p:sp>
          <p:nvSpPr>
            <p:cNvPr name="Freeform 5" id="5"/>
            <p:cNvSpPr/>
            <p:nvPr/>
          </p:nvSpPr>
          <p:spPr>
            <a:xfrm flipH="false" flipV="false" rot="0">
              <a:off x="0" y="0"/>
              <a:ext cx="812800" cy="621027"/>
            </a:xfrm>
            <a:custGeom>
              <a:avLst/>
              <a:gdLst/>
              <a:ahLst/>
              <a:cxnLst/>
              <a:rect r="r" b="b" t="t" l="l"/>
              <a:pathLst>
                <a:path h="621027" w="812800">
                  <a:moveTo>
                    <a:pt x="117333" y="0"/>
                  </a:moveTo>
                  <a:lnTo>
                    <a:pt x="695467" y="0"/>
                  </a:lnTo>
                  <a:cubicBezTo>
                    <a:pt x="726585" y="0"/>
                    <a:pt x="756430" y="12362"/>
                    <a:pt x="778434" y="34366"/>
                  </a:cubicBezTo>
                  <a:cubicBezTo>
                    <a:pt x="800438" y="56370"/>
                    <a:pt x="812800" y="86215"/>
                    <a:pt x="812800" y="117333"/>
                  </a:cubicBezTo>
                  <a:lnTo>
                    <a:pt x="812800" y="503694"/>
                  </a:lnTo>
                  <a:cubicBezTo>
                    <a:pt x="812800" y="534812"/>
                    <a:pt x="800438" y="564657"/>
                    <a:pt x="778434" y="586661"/>
                  </a:cubicBezTo>
                  <a:cubicBezTo>
                    <a:pt x="756430" y="608665"/>
                    <a:pt x="726585" y="621027"/>
                    <a:pt x="695467" y="621027"/>
                  </a:cubicBezTo>
                  <a:lnTo>
                    <a:pt x="117333" y="621027"/>
                  </a:lnTo>
                  <a:cubicBezTo>
                    <a:pt x="86215" y="621027"/>
                    <a:pt x="56370" y="608665"/>
                    <a:pt x="34366" y="586661"/>
                  </a:cubicBezTo>
                  <a:cubicBezTo>
                    <a:pt x="12362" y="564657"/>
                    <a:pt x="0" y="534812"/>
                    <a:pt x="0" y="503694"/>
                  </a:cubicBezTo>
                  <a:lnTo>
                    <a:pt x="0" y="117333"/>
                  </a:lnTo>
                  <a:cubicBezTo>
                    <a:pt x="0" y="86215"/>
                    <a:pt x="12362" y="56370"/>
                    <a:pt x="34366" y="34366"/>
                  </a:cubicBezTo>
                  <a:cubicBezTo>
                    <a:pt x="56370" y="12362"/>
                    <a:pt x="86215" y="0"/>
                    <a:pt x="117333" y="0"/>
                  </a:cubicBezTo>
                  <a:close/>
                </a:path>
              </a:pathLst>
            </a:custGeom>
            <a:blipFill>
              <a:blip r:embed="rId6"/>
              <a:stretch>
                <a:fillRect l="-7408" t="0" r="-7408" b="0"/>
              </a:stretch>
            </a:blipFill>
          </p:spPr>
        </p:sp>
      </p:grpSp>
      <p:grpSp>
        <p:nvGrpSpPr>
          <p:cNvPr name="Group 6" id="6"/>
          <p:cNvGrpSpPr/>
          <p:nvPr/>
        </p:nvGrpSpPr>
        <p:grpSpPr>
          <a:xfrm rot="0">
            <a:off x="13503395" y="1716660"/>
            <a:ext cx="2403137" cy="1809396"/>
            <a:chOff x="0" y="0"/>
            <a:chExt cx="812800" cy="611982"/>
          </a:xfrm>
        </p:grpSpPr>
        <p:sp>
          <p:nvSpPr>
            <p:cNvPr name="Freeform 7" id="7"/>
            <p:cNvSpPr/>
            <p:nvPr/>
          </p:nvSpPr>
          <p:spPr>
            <a:xfrm flipH="false" flipV="false" rot="0">
              <a:off x="0" y="0"/>
              <a:ext cx="812800" cy="611982"/>
            </a:xfrm>
            <a:custGeom>
              <a:avLst/>
              <a:gdLst/>
              <a:ahLst/>
              <a:cxnLst/>
              <a:rect r="r" b="b" t="t" l="l"/>
              <a:pathLst>
                <a:path h="611982" w="812800">
                  <a:moveTo>
                    <a:pt x="161079" y="0"/>
                  </a:moveTo>
                  <a:lnTo>
                    <a:pt x="651721" y="0"/>
                  </a:lnTo>
                  <a:cubicBezTo>
                    <a:pt x="740682" y="0"/>
                    <a:pt x="812800" y="72118"/>
                    <a:pt x="812800" y="161079"/>
                  </a:cubicBezTo>
                  <a:lnTo>
                    <a:pt x="812800" y="450903"/>
                  </a:lnTo>
                  <a:cubicBezTo>
                    <a:pt x="812800" y="539864"/>
                    <a:pt x="740682" y="611982"/>
                    <a:pt x="651721" y="611982"/>
                  </a:cubicBezTo>
                  <a:lnTo>
                    <a:pt x="161079" y="611982"/>
                  </a:lnTo>
                  <a:cubicBezTo>
                    <a:pt x="72118" y="611982"/>
                    <a:pt x="0" y="539864"/>
                    <a:pt x="0" y="450903"/>
                  </a:cubicBezTo>
                  <a:lnTo>
                    <a:pt x="0" y="161079"/>
                  </a:lnTo>
                  <a:cubicBezTo>
                    <a:pt x="0" y="72118"/>
                    <a:pt x="72118" y="0"/>
                    <a:pt x="161079" y="0"/>
                  </a:cubicBezTo>
                  <a:close/>
                </a:path>
              </a:pathLst>
            </a:custGeom>
            <a:blipFill>
              <a:blip r:embed="rId7"/>
              <a:stretch>
                <a:fillRect l="-6572" t="0" r="-6572" b="0"/>
              </a:stretch>
            </a:blipFill>
          </p:spPr>
        </p:sp>
      </p:grpSp>
      <p:grpSp>
        <p:nvGrpSpPr>
          <p:cNvPr name="Group 8" id="8"/>
          <p:cNvGrpSpPr/>
          <p:nvPr/>
        </p:nvGrpSpPr>
        <p:grpSpPr>
          <a:xfrm rot="0">
            <a:off x="9383645" y="6642741"/>
            <a:ext cx="2697046" cy="1945108"/>
            <a:chOff x="0" y="0"/>
            <a:chExt cx="1087957" cy="784634"/>
          </a:xfrm>
        </p:grpSpPr>
        <p:sp>
          <p:nvSpPr>
            <p:cNvPr name="Freeform 9" id="9"/>
            <p:cNvSpPr/>
            <p:nvPr/>
          </p:nvSpPr>
          <p:spPr>
            <a:xfrm flipH="false" flipV="false" rot="0">
              <a:off x="0" y="0"/>
              <a:ext cx="1087957" cy="784634"/>
            </a:xfrm>
            <a:custGeom>
              <a:avLst/>
              <a:gdLst/>
              <a:ahLst/>
              <a:cxnLst/>
              <a:rect r="r" b="b" t="t" l="l"/>
              <a:pathLst>
                <a:path h="784634" w="1087957">
                  <a:moveTo>
                    <a:pt x="143526" y="0"/>
                  </a:moveTo>
                  <a:lnTo>
                    <a:pt x="944432" y="0"/>
                  </a:lnTo>
                  <a:cubicBezTo>
                    <a:pt x="982497" y="0"/>
                    <a:pt x="1019003" y="15121"/>
                    <a:pt x="1045920" y="42038"/>
                  </a:cubicBezTo>
                  <a:cubicBezTo>
                    <a:pt x="1072836" y="68954"/>
                    <a:pt x="1087957" y="105460"/>
                    <a:pt x="1087957" y="143526"/>
                  </a:cubicBezTo>
                  <a:lnTo>
                    <a:pt x="1087957" y="641108"/>
                  </a:lnTo>
                  <a:cubicBezTo>
                    <a:pt x="1087957" y="679173"/>
                    <a:pt x="1072836" y="715680"/>
                    <a:pt x="1045920" y="742596"/>
                  </a:cubicBezTo>
                  <a:cubicBezTo>
                    <a:pt x="1019003" y="769513"/>
                    <a:pt x="982497" y="784634"/>
                    <a:pt x="944432" y="784634"/>
                  </a:cubicBezTo>
                  <a:lnTo>
                    <a:pt x="143526" y="784634"/>
                  </a:lnTo>
                  <a:cubicBezTo>
                    <a:pt x="105460" y="784634"/>
                    <a:pt x="68954" y="769513"/>
                    <a:pt x="42038" y="742596"/>
                  </a:cubicBezTo>
                  <a:cubicBezTo>
                    <a:pt x="15121" y="715680"/>
                    <a:pt x="0" y="679173"/>
                    <a:pt x="0" y="641108"/>
                  </a:cubicBezTo>
                  <a:lnTo>
                    <a:pt x="0" y="143526"/>
                  </a:lnTo>
                  <a:cubicBezTo>
                    <a:pt x="0" y="105460"/>
                    <a:pt x="15121" y="68954"/>
                    <a:pt x="42038" y="42038"/>
                  </a:cubicBezTo>
                  <a:cubicBezTo>
                    <a:pt x="68954" y="15121"/>
                    <a:pt x="105460" y="0"/>
                    <a:pt x="143526" y="0"/>
                  </a:cubicBezTo>
                  <a:close/>
                </a:path>
              </a:pathLst>
            </a:custGeom>
            <a:blipFill>
              <a:blip r:embed="rId8"/>
              <a:stretch>
                <a:fillRect l="-4188" t="0" r="-4188" b="0"/>
              </a:stretch>
            </a:blipFill>
          </p:spPr>
        </p:sp>
      </p:grpSp>
      <p:grpSp>
        <p:nvGrpSpPr>
          <p:cNvPr name="Group 10" id="10"/>
          <p:cNvGrpSpPr/>
          <p:nvPr/>
        </p:nvGrpSpPr>
        <p:grpSpPr>
          <a:xfrm rot="0">
            <a:off x="8514349" y="3901843"/>
            <a:ext cx="3566343" cy="2388473"/>
            <a:chOff x="0" y="0"/>
            <a:chExt cx="927285" cy="621027"/>
          </a:xfrm>
        </p:grpSpPr>
        <p:sp>
          <p:nvSpPr>
            <p:cNvPr name="Freeform 11" id="11"/>
            <p:cNvSpPr/>
            <p:nvPr/>
          </p:nvSpPr>
          <p:spPr>
            <a:xfrm flipH="false" flipV="false" rot="0">
              <a:off x="0" y="0"/>
              <a:ext cx="927285" cy="621027"/>
            </a:xfrm>
            <a:custGeom>
              <a:avLst/>
              <a:gdLst/>
              <a:ahLst/>
              <a:cxnLst/>
              <a:rect r="r" b="b" t="t" l="l"/>
              <a:pathLst>
                <a:path h="621027" w="927285">
                  <a:moveTo>
                    <a:pt x="108541" y="0"/>
                  </a:moveTo>
                  <a:lnTo>
                    <a:pt x="818743" y="0"/>
                  </a:lnTo>
                  <a:cubicBezTo>
                    <a:pt x="878689" y="0"/>
                    <a:pt x="927285" y="48596"/>
                    <a:pt x="927285" y="108541"/>
                  </a:cubicBezTo>
                  <a:lnTo>
                    <a:pt x="927285" y="512485"/>
                  </a:lnTo>
                  <a:cubicBezTo>
                    <a:pt x="927285" y="572431"/>
                    <a:pt x="878689" y="621027"/>
                    <a:pt x="818743" y="621027"/>
                  </a:cubicBezTo>
                  <a:lnTo>
                    <a:pt x="108541" y="621027"/>
                  </a:lnTo>
                  <a:cubicBezTo>
                    <a:pt x="48596" y="621027"/>
                    <a:pt x="0" y="572431"/>
                    <a:pt x="0" y="512485"/>
                  </a:cubicBezTo>
                  <a:lnTo>
                    <a:pt x="0" y="108541"/>
                  </a:lnTo>
                  <a:cubicBezTo>
                    <a:pt x="0" y="48596"/>
                    <a:pt x="48596" y="0"/>
                    <a:pt x="108541" y="0"/>
                  </a:cubicBezTo>
                  <a:close/>
                </a:path>
              </a:pathLst>
            </a:custGeom>
            <a:blipFill>
              <a:blip r:embed="rId9"/>
              <a:stretch>
                <a:fillRect l="-320" t="0" r="-320" b="0"/>
              </a:stretch>
            </a:blipFill>
          </p:spPr>
        </p:sp>
      </p:grpSp>
      <p:grpSp>
        <p:nvGrpSpPr>
          <p:cNvPr name="Group 12" id="12"/>
          <p:cNvGrpSpPr/>
          <p:nvPr/>
        </p:nvGrpSpPr>
        <p:grpSpPr>
          <a:xfrm rot="0">
            <a:off x="12485597" y="3901843"/>
            <a:ext cx="4069021" cy="3360960"/>
            <a:chOff x="0" y="0"/>
            <a:chExt cx="1205063" cy="995367"/>
          </a:xfrm>
        </p:grpSpPr>
        <p:sp>
          <p:nvSpPr>
            <p:cNvPr name="Freeform 13" id="13"/>
            <p:cNvSpPr/>
            <p:nvPr/>
          </p:nvSpPr>
          <p:spPr>
            <a:xfrm flipH="false" flipV="false" rot="0">
              <a:off x="0" y="0"/>
              <a:ext cx="1205063" cy="995367"/>
            </a:xfrm>
            <a:custGeom>
              <a:avLst/>
              <a:gdLst/>
              <a:ahLst/>
              <a:cxnLst/>
              <a:rect r="r" b="b" t="t" l="l"/>
              <a:pathLst>
                <a:path h="995367" w="1205063">
                  <a:moveTo>
                    <a:pt x="95132" y="0"/>
                  </a:moveTo>
                  <a:lnTo>
                    <a:pt x="1109931" y="0"/>
                  </a:lnTo>
                  <a:cubicBezTo>
                    <a:pt x="1135162" y="0"/>
                    <a:pt x="1159359" y="10023"/>
                    <a:pt x="1177200" y="27864"/>
                  </a:cubicBezTo>
                  <a:cubicBezTo>
                    <a:pt x="1195040" y="45704"/>
                    <a:pt x="1205063" y="69902"/>
                    <a:pt x="1205063" y="95132"/>
                  </a:cubicBezTo>
                  <a:lnTo>
                    <a:pt x="1205063" y="900235"/>
                  </a:lnTo>
                  <a:cubicBezTo>
                    <a:pt x="1205063" y="952775"/>
                    <a:pt x="1162471" y="995367"/>
                    <a:pt x="1109931" y="995367"/>
                  </a:cubicBezTo>
                  <a:lnTo>
                    <a:pt x="95132" y="995367"/>
                  </a:lnTo>
                  <a:cubicBezTo>
                    <a:pt x="69902" y="995367"/>
                    <a:pt x="45704" y="985344"/>
                    <a:pt x="27864" y="967503"/>
                  </a:cubicBezTo>
                  <a:cubicBezTo>
                    <a:pt x="10023" y="949663"/>
                    <a:pt x="0" y="925465"/>
                    <a:pt x="0" y="900235"/>
                  </a:cubicBezTo>
                  <a:lnTo>
                    <a:pt x="0" y="95132"/>
                  </a:lnTo>
                  <a:cubicBezTo>
                    <a:pt x="0" y="42592"/>
                    <a:pt x="42592" y="0"/>
                    <a:pt x="95132" y="0"/>
                  </a:cubicBezTo>
                  <a:close/>
                </a:path>
              </a:pathLst>
            </a:custGeom>
            <a:blipFill>
              <a:blip r:embed="rId10"/>
              <a:stretch>
                <a:fillRect l="0" t="-21067" r="0" b="0"/>
              </a:stretch>
            </a:blipFill>
          </p:spPr>
        </p:sp>
      </p:grpSp>
      <p:sp>
        <p:nvSpPr>
          <p:cNvPr name="TextBox 14" id="14"/>
          <p:cNvSpPr txBox="true"/>
          <p:nvPr/>
        </p:nvSpPr>
        <p:spPr>
          <a:xfrm rot="0">
            <a:off x="2053006" y="2807687"/>
            <a:ext cx="5226898" cy="4316539"/>
          </a:xfrm>
          <a:prstGeom prst="rect">
            <a:avLst/>
          </a:prstGeom>
        </p:spPr>
        <p:txBody>
          <a:bodyPr anchor="t" rtlCol="false" tIns="0" lIns="0" bIns="0" rIns="0">
            <a:spAutoFit/>
          </a:bodyPr>
          <a:lstStyle/>
          <a:p>
            <a:pPr algn="l">
              <a:lnSpc>
                <a:spcPts val="8599"/>
              </a:lnSpc>
            </a:pPr>
            <a:r>
              <a:rPr lang="en-US" sz="6615">
                <a:solidFill>
                  <a:srgbClr val="323232"/>
                </a:solidFill>
                <a:latin typeface="Open Sans"/>
                <a:ea typeface="Open Sans"/>
                <a:cs typeface="Open Sans"/>
                <a:sym typeface="Open Sans"/>
              </a:rPr>
              <a:t>Let a </a:t>
            </a:r>
          </a:p>
          <a:p>
            <a:pPr algn="l">
              <a:lnSpc>
                <a:spcPts val="8599"/>
              </a:lnSpc>
            </a:pPr>
            <a:r>
              <a:rPr lang="en-US" sz="6615">
                <a:solidFill>
                  <a:srgbClr val="323232"/>
                </a:solidFill>
                <a:latin typeface="Open Sans"/>
                <a:ea typeface="Open Sans"/>
                <a:cs typeface="Open Sans"/>
                <a:sym typeface="Open Sans"/>
              </a:rPr>
              <a:t>Few Photos</a:t>
            </a:r>
          </a:p>
          <a:p>
            <a:pPr algn="l">
              <a:lnSpc>
                <a:spcPts val="8599"/>
              </a:lnSpc>
            </a:pPr>
            <a:r>
              <a:rPr lang="en-US" sz="6615">
                <a:solidFill>
                  <a:srgbClr val="323232"/>
                </a:solidFill>
                <a:latin typeface="Open Sans"/>
                <a:ea typeface="Open Sans"/>
                <a:cs typeface="Open Sans"/>
                <a:sym typeface="Open Sans"/>
              </a:rPr>
              <a:t>Tell </a:t>
            </a:r>
            <a:r>
              <a:rPr lang="en-US" sz="6615" b="true">
                <a:solidFill>
                  <a:srgbClr val="3279AE"/>
                </a:solidFill>
                <a:latin typeface="Open Sans Bold"/>
                <a:ea typeface="Open Sans Bold"/>
                <a:cs typeface="Open Sans Bold"/>
                <a:sym typeface="Open Sans Bold"/>
              </a:rPr>
              <a:t>Your</a:t>
            </a:r>
          </a:p>
          <a:p>
            <a:pPr algn="l" marL="0" indent="0" lvl="0">
              <a:lnSpc>
                <a:spcPts val="8599"/>
              </a:lnSpc>
            </a:pPr>
            <a:r>
              <a:rPr lang="en-US" b="true" sz="6615">
                <a:solidFill>
                  <a:srgbClr val="3279AE"/>
                </a:solidFill>
                <a:latin typeface="Open Sans Bold"/>
                <a:ea typeface="Open Sans Bold"/>
                <a:cs typeface="Open Sans Bold"/>
                <a:sym typeface="Open Sans Bold"/>
              </a:rPr>
              <a:t>Story.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CF0F4"/>
        </a:solidFill>
      </p:bgPr>
    </p:bg>
    <p:spTree>
      <p:nvGrpSpPr>
        <p:cNvPr id="1" name=""/>
        <p:cNvGrpSpPr/>
        <p:nvPr/>
      </p:nvGrpSpPr>
      <p:grpSpPr>
        <a:xfrm>
          <a:off x="0" y="0"/>
          <a:ext cx="0" cy="0"/>
          <a:chOff x="0" y="0"/>
          <a:chExt cx="0" cy="0"/>
        </a:xfrm>
      </p:grpSpPr>
      <p:sp>
        <p:nvSpPr>
          <p:cNvPr name="Freeform 2" id="2"/>
          <p:cNvSpPr/>
          <p:nvPr/>
        </p:nvSpPr>
        <p:spPr>
          <a:xfrm flipH="false" flipV="false" rot="0">
            <a:off x="0" y="8148991"/>
            <a:ext cx="18258766" cy="2138009"/>
          </a:xfrm>
          <a:custGeom>
            <a:avLst/>
            <a:gdLst/>
            <a:ahLst/>
            <a:cxnLst/>
            <a:rect r="r" b="b" t="t" l="l"/>
            <a:pathLst>
              <a:path h="2138009" w="18258766">
                <a:moveTo>
                  <a:pt x="0" y="0"/>
                </a:moveTo>
                <a:lnTo>
                  <a:pt x="18258766" y="0"/>
                </a:lnTo>
                <a:lnTo>
                  <a:pt x="18258766" y="2138009"/>
                </a:lnTo>
                <a:lnTo>
                  <a:pt x="0" y="2138009"/>
                </a:lnTo>
                <a:lnTo>
                  <a:pt x="0" y="0"/>
                </a:lnTo>
                <a:close/>
              </a:path>
            </a:pathLst>
          </a:custGeom>
          <a:blipFill>
            <a:blip r:embed="rId2">
              <a:extLst>
                <a:ext uri="{96DAC541-7B7A-43D3-8B79-37D633B846F1}">
                  <asvg:svgBlip xmlns:asvg="http://schemas.microsoft.com/office/drawing/2016/SVG/main" r:embed="rId3"/>
                </a:ext>
              </a:extLst>
            </a:blip>
            <a:stretch>
              <a:fillRect l="0" t="0" r="-26602" b="-287878"/>
            </a:stretch>
          </a:blipFill>
        </p:spPr>
      </p:sp>
      <p:sp>
        <p:nvSpPr>
          <p:cNvPr name="Freeform 3" id="3"/>
          <p:cNvSpPr/>
          <p:nvPr/>
        </p:nvSpPr>
        <p:spPr>
          <a:xfrm flipH="false" flipV="false" rot="0">
            <a:off x="15369775" y="8859735"/>
            <a:ext cx="2369685" cy="797130"/>
          </a:xfrm>
          <a:custGeom>
            <a:avLst/>
            <a:gdLst/>
            <a:ahLst/>
            <a:cxnLst/>
            <a:rect r="r" b="b" t="t" l="l"/>
            <a:pathLst>
              <a:path h="797130" w="2369685">
                <a:moveTo>
                  <a:pt x="0" y="0"/>
                </a:moveTo>
                <a:lnTo>
                  <a:pt x="2369685" y="0"/>
                </a:lnTo>
                <a:lnTo>
                  <a:pt x="2369685" y="797130"/>
                </a:lnTo>
                <a:lnTo>
                  <a:pt x="0" y="797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1008161" y="2807687"/>
            <a:ext cx="5124015" cy="4316539"/>
          </a:xfrm>
          <a:prstGeom prst="rect">
            <a:avLst/>
          </a:prstGeom>
        </p:spPr>
        <p:txBody>
          <a:bodyPr anchor="t" rtlCol="false" tIns="0" lIns="0" bIns="0" rIns="0">
            <a:spAutoFit/>
          </a:bodyPr>
          <a:lstStyle/>
          <a:p>
            <a:pPr algn="l">
              <a:lnSpc>
                <a:spcPts val="8599"/>
              </a:lnSpc>
            </a:pPr>
            <a:r>
              <a:rPr lang="en-US" sz="6615">
                <a:solidFill>
                  <a:srgbClr val="323232"/>
                </a:solidFill>
                <a:latin typeface="Open Sans"/>
                <a:ea typeface="Open Sans"/>
                <a:cs typeface="Open Sans"/>
                <a:sym typeface="Open Sans"/>
              </a:rPr>
              <a:t>Some</a:t>
            </a:r>
          </a:p>
          <a:p>
            <a:pPr algn="l">
              <a:lnSpc>
                <a:spcPts val="8599"/>
              </a:lnSpc>
            </a:pPr>
            <a:r>
              <a:rPr lang="en-US" sz="6615" b="true">
                <a:solidFill>
                  <a:srgbClr val="3279AE"/>
                </a:solidFill>
                <a:latin typeface="Open Sans Bold"/>
                <a:ea typeface="Open Sans Bold"/>
                <a:cs typeface="Open Sans Bold"/>
                <a:sym typeface="Open Sans Bold"/>
              </a:rPr>
              <a:t>Points</a:t>
            </a:r>
          </a:p>
          <a:p>
            <a:pPr algn="l">
              <a:lnSpc>
                <a:spcPts val="8599"/>
              </a:lnSpc>
            </a:pPr>
            <a:r>
              <a:rPr lang="en-US" sz="6615" b="true">
                <a:solidFill>
                  <a:srgbClr val="3279AE"/>
                </a:solidFill>
                <a:latin typeface="Open Sans Bold"/>
                <a:ea typeface="Open Sans Bold"/>
                <a:cs typeface="Open Sans Bold"/>
                <a:sym typeface="Open Sans Bold"/>
              </a:rPr>
              <a:t>For a</a:t>
            </a:r>
            <a:r>
              <a:rPr lang="en-US" sz="6615">
                <a:solidFill>
                  <a:srgbClr val="3279AE"/>
                </a:solidFill>
                <a:latin typeface="Open Sans"/>
                <a:ea typeface="Open Sans"/>
                <a:cs typeface="Open Sans"/>
                <a:sym typeface="Open Sans"/>
              </a:rPr>
              <a:t> </a:t>
            </a:r>
            <a:r>
              <a:rPr lang="en-US" sz="6615">
                <a:solidFill>
                  <a:srgbClr val="323232"/>
                </a:solidFill>
                <a:latin typeface="Open Sans"/>
                <a:ea typeface="Open Sans"/>
                <a:cs typeface="Open Sans"/>
                <a:sym typeface="Open Sans"/>
              </a:rPr>
              <a:t>Good</a:t>
            </a:r>
          </a:p>
          <a:p>
            <a:pPr algn="l" marL="0" indent="0" lvl="0">
              <a:lnSpc>
                <a:spcPts val="8599"/>
              </a:lnSpc>
            </a:pPr>
            <a:r>
              <a:rPr lang="en-US" sz="6615">
                <a:solidFill>
                  <a:srgbClr val="323232"/>
                </a:solidFill>
                <a:latin typeface="Open Sans"/>
                <a:ea typeface="Open Sans"/>
                <a:cs typeface="Open Sans"/>
                <a:sym typeface="Open Sans"/>
              </a:rPr>
              <a:t>Presentation</a:t>
            </a:r>
          </a:p>
        </p:txBody>
      </p:sp>
      <p:grpSp>
        <p:nvGrpSpPr>
          <p:cNvPr name="Group 5" id="5"/>
          <p:cNvGrpSpPr/>
          <p:nvPr/>
        </p:nvGrpSpPr>
        <p:grpSpPr>
          <a:xfrm rot="0">
            <a:off x="2053006" y="2315237"/>
            <a:ext cx="6151536" cy="5358590"/>
            <a:chOff x="0" y="0"/>
            <a:chExt cx="8202048" cy="7144786"/>
          </a:xfrm>
        </p:grpSpPr>
        <p:sp>
          <p:nvSpPr>
            <p:cNvPr name="TextBox 6" id="6"/>
            <p:cNvSpPr txBox="true"/>
            <p:nvPr/>
          </p:nvSpPr>
          <p:spPr>
            <a:xfrm rot="0">
              <a:off x="0" y="-57150"/>
              <a:ext cx="8202048" cy="3796031"/>
            </a:xfrm>
            <a:prstGeom prst="rect">
              <a:avLst/>
            </a:prstGeom>
          </p:spPr>
          <p:txBody>
            <a:bodyPr anchor="t" rtlCol="false" tIns="0" lIns="0" bIns="0" rIns="0">
              <a:spAutoFit/>
            </a:bodyPr>
            <a:lstStyle/>
            <a:p>
              <a:pPr algn="l">
                <a:lnSpc>
                  <a:spcPts val="2879"/>
                </a:lnSpc>
              </a:pPr>
              <a:r>
                <a:rPr lang="en-US" sz="1799">
                  <a:solidFill>
                    <a:srgbClr val="323232"/>
                  </a:solidFill>
                  <a:latin typeface="Open Sans"/>
                  <a:ea typeface="Open Sans"/>
                  <a:cs typeface="Open Sans"/>
                  <a:sym typeface="Open Sans"/>
                </a:rPr>
                <a:t>Lorem ipsum dolor sit amet, consectetur adipiscing elit. Sed hendrerit ac ante in mattis. Ut mattis nunc enim, sit amet blandit augue iaculis vel. Sed sagittis enim in mauris tristique, ut malesuada elit volutpat. Praesent porta tortor eget arcu pharetra venenatis. Proin egestas, diam nec porta dictum, erat dolor egestas risus, quis porttitor lectus turpis sit amet ipsum. Nulla eget sem vel arcu tempor pharetra. Etiam id luctus nibh, et tincidunt elit.</a:t>
              </a:r>
            </a:p>
          </p:txBody>
        </p:sp>
        <p:sp>
          <p:nvSpPr>
            <p:cNvPr name="TextBox 7" id="7"/>
            <p:cNvSpPr txBox="true"/>
            <p:nvPr/>
          </p:nvSpPr>
          <p:spPr>
            <a:xfrm rot="0">
              <a:off x="0" y="4265695"/>
              <a:ext cx="8202048" cy="900431"/>
            </a:xfrm>
            <a:prstGeom prst="rect">
              <a:avLst/>
            </a:prstGeom>
          </p:spPr>
          <p:txBody>
            <a:bodyPr anchor="t" rtlCol="false" tIns="0" lIns="0" bIns="0" rIns="0">
              <a:spAutoFit/>
            </a:bodyPr>
            <a:lstStyle/>
            <a:p>
              <a:pPr algn="l">
                <a:lnSpc>
                  <a:spcPts val="2879"/>
                </a:lnSpc>
              </a:pPr>
              <a:r>
                <a:rPr lang="en-US" sz="1799">
                  <a:solidFill>
                    <a:srgbClr val="323232"/>
                  </a:solidFill>
                  <a:latin typeface="Open Sans"/>
                  <a:ea typeface="Open Sans"/>
                  <a:cs typeface="Open Sans"/>
                  <a:sym typeface="Open Sans"/>
                </a:rPr>
                <a:t>Lorem ipsum dolor sit amet, consectetur adipiscing elit. Sed hendrerit ac ante in mattis. </a:t>
              </a:r>
            </a:p>
          </p:txBody>
        </p:sp>
        <p:sp>
          <p:nvSpPr>
            <p:cNvPr name="TextBox 8" id="8"/>
            <p:cNvSpPr txBox="true"/>
            <p:nvPr/>
          </p:nvSpPr>
          <p:spPr>
            <a:xfrm rot="0">
              <a:off x="0" y="5664601"/>
              <a:ext cx="8202048" cy="1480186"/>
            </a:xfrm>
            <a:prstGeom prst="rect">
              <a:avLst/>
            </a:prstGeom>
          </p:spPr>
          <p:txBody>
            <a:bodyPr anchor="t" rtlCol="false" tIns="0" lIns="0" bIns="0" rIns="0">
              <a:spAutoFit/>
            </a:bodyPr>
            <a:lstStyle/>
            <a:p>
              <a:pPr algn="l" marL="388618" indent="-194309" lvl="1">
                <a:lnSpc>
                  <a:spcPts val="3149"/>
                </a:lnSpc>
                <a:buFont typeface="Arial"/>
                <a:buChar char="•"/>
              </a:pPr>
              <a:r>
                <a:rPr lang="en-US" sz="1799">
                  <a:solidFill>
                    <a:srgbClr val="323232"/>
                  </a:solidFill>
                  <a:latin typeface="Open Sans"/>
                  <a:ea typeface="Open Sans"/>
                  <a:cs typeface="Open Sans"/>
                  <a:sym typeface="Open Sans"/>
                </a:rPr>
                <a:t>Lorem ipsum dolor </a:t>
              </a:r>
            </a:p>
            <a:p>
              <a:pPr algn="l" marL="388618" indent="-194309" lvl="1">
                <a:lnSpc>
                  <a:spcPts val="3149"/>
                </a:lnSpc>
                <a:buFont typeface="Arial"/>
                <a:buChar char="•"/>
              </a:pPr>
              <a:r>
                <a:rPr lang="en-US" sz="1799">
                  <a:solidFill>
                    <a:srgbClr val="323232"/>
                  </a:solidFill>
                  <a:latin typeface="Open Sans"/>
                  <a:ea typeface="Open Sans"/>
                  <a:cs typeface="Open Sans"/>
                  <a:sym typeface="Open Sans"/>
                </a:rPr>
                <a:t>Sit amet consectetur adipiscing elit </a:t>
              </a:r>
            </a:p>
            <a:p>
              <a:pPr algn="l" marL="388618" indent="-194309" lvl="1">
                <a:lnSpc>
                  <a:spcPts val="3149"/>
                </a:lnSpc>
                <a:buFont typeface="Arial"/>
                <a:buChar char="•"/>
              </a:pPr>
              <a:r>
                <a:rPr lang="en-US" sz="1799">
                  <a:solidFill>
                    <a:srgbClr val="323232"/>
                  </a:solidFill>
                  <a:latin typeface="Open Sans"/>
                  <a:ea typeface="Open Sans"/>
                  <a:cs typeface="Open Sans"/>
                  <a:sym typeface="Open Sans"/>
                </a:rPr>
                <a:t>Sed hendrerit ac ante in mattis. </a:t>
              </a:r>
            </a:p>
          </p:txBody>
        </p:sp>
      </p:grpSp>
      <p:sp>
        <p:nvSpPr>
          <p:cNvPr name="AutoShape 9" id="9"/>
          <p:cNvSpPr/>
          <p:nvPr/>
        </p:nvSpPr>
        <p:spPr>
          <a:xfrm flipH="true">
            <a:off x="9702011" y="2259000"/>
            <a:ext cx="0" cy="5414826"/>
          </a:xfrm>
          <a:prstGeom prst="line">
            <a:avLst/>
          </a:prstGeom>
          <a:ln cap="flat" w="19050">
            <a:solidFill>
              <a:srgbClr val="003E7E"/>
            </a:solidFill>
            <a:prstDash val="solid"/>
            <a:headEnd type="none" len="sm" w="sm"/>
            <a:tailEnd type="none" len="sm" w="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DAGfxXYMd6Y</dc:identifier>
  <dcterms:modified xsi:type="dcterms:W3CDTF">2011-08-01T06:04:30Z</dcterms:modified>
  <cp:revision>1</cp:revision>
  <dc:title>Slide Template</dc:title>
</cp:coreProperties>
</file>