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94"/>
  </p:normalViewPr>
  <p:slideViewPr>
    <p:cSldViewPr snapToGrid="0">
      <p:cViewPr varScale="1">
        <p:scale>
          <a:sx n="121" d="100"/>
          <a:sy n="121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1A17B-F69A-C860-9824-87A667E24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D32D01-15E1-8076-9FC8-096E431D6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5AE13-C351-FEF6-B194-4823251C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6825-FCE9-6946-BD19-A3B85EDC3B4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B0686-152E-08AC-EA30-60008E0CB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1534-9A99-389B-3F73-812FE97B5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E365-F022-8442-921A-0E7B7222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2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0F35A-9782-F4AA-E0CF-523B7698F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C6989-C088-839E-36CE-40B47B0B1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601B8-249A-56F1-8163-5907CB750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6825-FCE9-6946-BD19-A3B85EDC3B4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14361-EC11-49E9-31C9-33706C68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207FC-56E8-3BD0-ADDF-EFA0A7C9D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E365-F022-8442-921A-0E7B7222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4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F71A4E-8EAA-A041-AD62-54EABF01AD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00531-3AE9-EDA6-39D7-90DA505E0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30A52-9B0E-D009-BD55-23F7F24D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6825-FCE9-6946-BD19-A3B85EDC3B4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92A46-4105-2D4C-D520-70AEC1902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ED6A6-FAE0-631E-0E13-B507B2015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E365-F022-8442-921A-0E7B7222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5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3A6E5-B8E2-06CB-50D2-9D469A0A7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414ED-E8C7-7693-0B96-885A80A11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B0AA2-EF69-DC9F-2753-29A4DE961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6825-FCE9-6946-BD19-A3B85EDC3B4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0A039-FA65-BA1B-54C4-88F5A8D27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2CB87-BC3C-6C24-C880-05324C48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E365-F022-8442-921A-0E7B7222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2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092A6-961F-93B2-5903-7718A5FF3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14F47-9D7C-AC58-7BC9-64D7203E7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FA8E8-1A09-1D6C-01C2-7488F4D9C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6825-FCE9-6946-BD19-A3B85EDC3B4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6A736-A28B-F0AE-A217-3562F752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BCC28-4E86-D8A3-FDD2-BF19F097D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E365-F022-8442-921A-0E7B7222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2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9453D-41D3-F7EF-CECE-C3AFEC35C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F94D6-949E-3C52-6272-A9724564C1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DEB3BC-65EE-2155-CAA0-30BAD8D74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38279-D66D-9E20-7880-D6A5B435C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6825-FCE9-6946-BD19-A3B85EDC3B4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9EB81-E12C-FB67-CBF8-AAC3EFE33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D3B97-CDC5-696C-1C3F-22551B9F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E365-F022-8442-921A-0E7B7222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0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31D99-486E-DFE4-E79C-4A02E420D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0EB9B-5673-0F2E-9F7C-84CF528AC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E1054-CCB8-A2E1-88D9-B43524949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ED6D00-E4B1-CBBA-2F28-5452747AF3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49DF02-B781-EB50-060F-627B33D12D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EB1D42-39A4-F1E1-F5AC-C55FF3595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6825-FCE9-6946-BD19-A3B85EDC3B4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C325A9-8C8A-360B-D851-EB008EDB9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C1A116-E7C8-C08D-B7E8-B46E8918F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E365-F022-8442-921A-0E7B7222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7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E977E-66AC-F5F7-F530-4F69ECE45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79F7EA-20F2-55C8-6E84-B2ABC4E5D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6825-FCE9-6946-BD19-A3B85EDC3B4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CD27BE-E7A8-9D32-6799-7B433BAC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99952F-282C-7555-7D33-139042E0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E365-F022-8442-921A-0E7B7222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6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DBF90-0CD7-50FF-6039-39301E259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6825-FCE9-6946-BD19-A3B85EDC3B4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E075DC-F4C6-BB00-1945-D7CA96512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71665-828B-383F-D5DE-D7E037221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E365-F022-8442-921A-0E7B7222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7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E99D6-9973-FB36-E40F-CB4AA31CB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B0304-7001-FE20-76C9-0FAA5E68C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885EDE-58DA-BE2C-5E9B-CB31DF22B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6673E-99F7-23C5-F4C3-FBEA76D53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6825-FCE9-6946-BD19-A3B85EDC3B4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E22ECD-4208-A937-AA65-4981B4E5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65AE9-30D7-80DE-4093-F2208597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E365-F022-8442-921A-0E7B7222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2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A61BB-3876-0D27-5D40-A49FCDCC8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C5600A-FA07-257C-99FC-DA8756E1F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9BD1CF-4B3B-B93F-CB34-77EFB645F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9E400-08D9-06EB-83D2-6ADCC6D0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6825-FCE9-6946-BD19-A3B85EDC3B4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707EA-7751-64A7-F350-BE61239B6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B326D-5FF6-3F3C-4E0D-DCE377C06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E365-F022-8442-921A-0E7B7222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1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64F635-BE9D-FBB9-A7D2-699E10F08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4DCB4-F3E7-D2B6-C725-B4BC6B33F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2C5C3-1F15-79F8-AFDA-9B9898B68F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6825-FCE9-6946-BD19-A3B85EDC3B46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40323-0210-A9FC-9482-D56C72ECA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83D8B-6C74-1E6A-7F91-662274508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1E365-F022-8442-921A-0E7B7222F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6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etsathletics.com/watch-liv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6EE91-D628-14A6-7F1C-4CA0E72A6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Watch Live</a:t>
            </a:r>
          </a:p>
        </p:txBody>
      </p:sp>
      <p:pic>
        <p:nvPicPr>
          <p:cNvPr id="4" name="Picture 2" descr="a blue and white logo">
            <a:extLst>
              <a:ext uri="{FF2B5EF4-FFF2-40B4-BE49-F238E27FC236}">
                <a16:creationId xmlns:a16="http://schemas.microsoft.com/office/drawing/2014/main" id="{8263F67E-2A48-D16F-6928-F7F6E51273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alphaModFix amt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144" y="1792160"/>
            <a:ext cx="773571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083B40C-EBE3-621D-CE49-5A2097A6121B}"/>
              </a:ext>
            </a:extLst>
          </p:cNvPr>
          <p:cNvSpPr txBox="1">
            <a:spLocks/>
          </p:cNvSpPr>
          <p:nvPr/>
        </p:nvSpPr>
        <p:spPr>
          <a:xfrm>
            <a:off x="940676" y="11293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Football:  </a:t>
            </a:r>
            <a:r>
              <a:rPr lang="en-US" dirty="0">
                <a:hlinkClick r:id="rId4"/>
              </a:rPr>
              <a:t>Contra Costa College Comets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19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84C73C-436B-47B4-8612-63D099AFFD86}"/>
</file>

<file path=customXml/itemProps2.xml><?xml version="1.0" encoding="utf-8"?>
<ds:datastoreItem xmlns:ds="http://schemas.openxmlformats.org/officeDocument/2006/customXml" ds:itemID="{1D11AA9F-1C2E-4336-B86C-225D8D03B2D1}"/>
</file>

<file path=customXml/itemProps3.xml><?xml version="1.0" encoding="utf-8"?>
<ds:datastoreItem xmlns:ds="http://schemas.openxmlformats.org/officeDocument/2006/customXml" ds:itemID="{65A536CE-58F4-461D-97DD-793C5C98B648}"/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Watch Live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Goehring, Beth</dc:creator>
  <cp:lastModifiedBy>Goehring, Beth</cp:lastModifiedBy>
  <cp:revision>5</cp:revision>
  <dcterms:created xsi:type="dcterms:W3CDTF">2023-09-27T23:24:35Z</dcterms:created>
  <dcterms:modified xsi:type="dcterms:W3CDTF">2023-09-27T23:43:04Z</dcterms:modified>
</cp:coreProperties>
</file>